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59" r:id="rId3"/>
    <p:sldId id="257" r:id="rId4"/>
    <p:sldId id="258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70" r:id="rId13"/>
    <p:sldId id="267" r:id="rId14"/>
    <p:sldId id="269" r:id="rId15"/>
    <p:sldId id="271" r:id="rId16"/>
    <p:sldId id="272" r:id="rId17"/>
    <p:sldId id="274" r:id="rId18"/>
    <p:sldId id="273" r:id="rId19"/>
    <p:sldId id="275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0ED39-B820-4A7B-93FF-09C1A9009E48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5A16-F6B9-4803-A5B1-DA6832A4B2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8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5A16-F6B9-4803-A5B1-DA6832A4B21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4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veinternet.ru/users/4482348/rubric/2515102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48680"/>
            <a:ext cx="543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МБДОУ « Детский сад № 123» г. Рязани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81399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 первой квалификационной </a:t>
            </a:r>
            <a:r>
              <a:rPr lang="ru-RU" b="1" dirty="0" smtClean="0"/>
              <a:t>категории </a:t>
            </a:r>
            <a:r>
              <a:rPr lang="ru-RU" b="1" dirty="0" err="1" smtClean="0"/>
              <a:t>Ветрова</a:t>
            </a:r>
            <a:r>
              <a:rPr lang="ru-RU" b="1" dirty="0" smtClean="0"/>
              <a:t> </a:t>
            </a:r>
            <a:r>
              <a:rPr lang="ru-RU" b="1" dirty="0" smtClean="0"/>
              <a:t>Татьяна Юрьевна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44824"/>
            <a:ext cx="64807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о полезных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овощах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78904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Познавательная сказка.</a:t>
            </a:r>
          </a:p>
          <a:p>
            <a:r>
              <a:rPr lang="ru-RU" dirty="0" smtClean="0"/>
              <a:t>Автор  : Коваленко Татьяна Викторовна	</a:t>
            </a:r>
            <a:endParaRPr lang="ru-RU" dirty="0"/>
          </a:p>
        </p:txBody>
      </p:sp>
    </p:spTree>
  </p:cSld>
  <p:clrMapOvr>
    <a:masterClrMapping/>
  </p:clrMapOvr>
  <p:transition advClick="0" advTm="21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fin_ANGLA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8640" y="0"/>
            <a:ext cx="13889370" cy="6858000"/>
          </a:xfrm>
          <a:prstGeom prst="rect">
            <a:avLst/>
          </a:prstGeom>
        </p:spPr>
      </p:pic>
      <p:pic>
        <p:nvPicPr>
          <p:cNvPr id="7" name="Рисунок 6" descr="343237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6588" y="1052736"/>
            <a:ext cx="3727412" cy="5301208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18519331">
            <a:off x="3779912" y="404664"/>
            <a:ext cx="2808312" cy="2232248"/>
          </a:xfrm>
          <a:prstGeom prst="cloudCallout">
            <a:avLst>
              <a:gd name="adj1" fmla="val -32883"/>
              <a:gd name="adj2" fmla="val 98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f0981092-115d-44d4-ad27-0d89abc2c4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7984" y="908720"/>
            <a:ext cx="1241562" cy="974626"/>
          </a:xfrm>
          <a:prstGeom prst="rect">
            <a:avLst/>
          </a:prstGeom>
        </p:spPr>
      </p:pic>
      <p:pic>
        <p:nvPicPr>
          <p:cNvPr id="8" name="Рисунок 7" descr="бо-ьной-ма-ьчика-4434632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1"/>
          <a:stretch>
            <a:fillRect/>
          </a:stretch>
        </p:blipFill>
        <p:spPr>
          <a:xfrm>
            <a:off x="4355976" y="764704"/>
            <a:ext cx="1616969" cy="1516210"/>
          </a:xfrm>
          <a:prstGeom prst="rect">
            <a:avLst/>
          </a:prstGeom>
        </p:spPr>
      </p:pic>
      <p:pic>
        <p:nvPicPr>
          <p:cNvPr id="10" name="Рисунок 9" descr="een-lachende-rijpe-tomaat_4fd60442c2b04-thum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47825">
            <a:off x="395536" y="1484784"/>
            <a:ext cx="2676525" cy="2381250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2843808" y="1268760"/>
            <a:ext cx="2232248" cy="1656184"/>
          </a:xfrm>
          <a:prstGeom prst="cloudCallout">
            <a:avLst>
              <a:gd name="adj1" fmla="val -33437"/>
              <a:gd name="adj2" fmla="val 76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Анимация_девочка_есаулкова_татьяна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1340768"/>
            <a:ext cx="1162929" cy="1368152"/>
          </a:xfrm>
          <a:prstGeom prst="rect">
            <a:avLst/>
          </a:prstGeom>
        </p:spPr>
      </p:pic>
    </p:spTree>
  </p:cSld>
  <p:clrMapOvr>
    <a:masterClrMapping/>
  </p:clrMapOvr>
  <p:transition advClick="0" advTm="34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14986E-6 C 0.01806 0.00926 0.00018 -0.00208 0.01077 0.01018 C 0.01493 0.01504 0.01997 0.01828 0.02448 0.02244 C 0.02709 0.02475 0.03073 0.02383 0.03386 0.02452 C 0.04045 0.0384 0.03264 0.02498 0.0415 0.03261 C 0.04341 0.03423 0.04445 0.03724 0.04618 0.03886 C 0.05382 0.04626 0.0625 0.04765 0.07066 0.0532 C 0.08125 0.06037 0.06893 0.05528 0.08143 0.05944 C 0.08247 0.06152 0.08316 0.06407 0.08455 0.06545 C 0.08577 0.06684 0.08785 0.06661 0.08924 0.06754 C 0.09462 0.07124 0.09705 0.07702 0.10295 0.07979 C 0.10677 0.08349 0.10955 0.08904 0.11372 0.09205 C 0.11667 0.09413 0.12309 0.09621 0.12309 0.09621 C 0.12361 0.09829 0.12327 0.10084 0.12448 0.10246 C 0.12674 0.10546 0.13889 0.10986 0.1415 0.11055 C 0.14653 0.11495 0.15122 0.11633 0.15695 0.11888 C 0.1592 0.12373 0.16094 0.12767 0.16459 0.13113 C 0.17396 0.13969 0.16407 0.12558 0.17379 0.13715 C 0.18976 0.15611 0.17986 0.15079 0.1908 0.15565 C 0.1967 0.16374 0.20018 0.1649 0.19219 0.17207 C 0.18611 0.18479 0.19289 0.17346 0.18455 0.18016 C 0.17309 0.18941 0.17431 0.19358 0.16146 0.19658 C 0.15539 0.20884 0.16129 0.20028 0.14462 0.20491 C 0.13993 0.2063 0.13542 0.20907 0.13073 0.21092 C 0.12344 0.22063 0.12049 0.21948 0.1092 0.22133 C 0.1066 0.2315 0.1092 0.22665 0.09844 0.2315 C 0.09688 0.2322 0.09375 0.23359 0.09375 0.23359 C 0.08438 0.24284 0.07292 0.247 0.06146 0.25001 C 0.05938 0.25139 0.05747 0.25278 0.05539 0.25394 C 0.05382 0.25486 0.05191 0.2544 0.0507 0.25602 C 0.04601 0.26226 0.04914 0.26643 0.0415 0.26643 " pathEditMode="relative" ptsTypes="ffffffffffffffffffffffffffffffA">
                                      <p:cBhvr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46203697-stock-photo-vegetable-garden.jpg"/>
          <p:cNvPicPr>
            <a:picLocks noChangeAspect="1"/>
          </p:cNvPicPr>
          <p:nvPr/>
        </p:nvPicPr>
        <p:blipFill>
          <a:blip r:embed="rId2" cstate="print"/>
          <a:srcRect r="33979"/>
          <a:stretch>
            <a:fillRect/>
          </a:stretch>
        </p:blipFill>
        <p:spPr>
          <a:xfrm>
            <a:off x="-756592" y="-243408"/>
            <a:ext cx="10061891" cy="7893496"/>
          </a:xfrm>
          <a:prstGeom prst="rect">
            <a:avLst/>
          </a:prstGeom>
        </p:spPr>
      </p:pic>
      <p:pic>
        <p:nvPicPr>
          <p:cNvPr id="4" name="Рисунок 3" descr="3353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0"/>
            <a:ext cx="4444761" cy="5072583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 rot="18760224">
            <a:off x="447148" y="873462"/>
            <a:ext cx="3600400" cy="2794120"/>
          </a:xfrm>
          <a:prstGeom prst="cloudCallout">
            <a:avLst>
              <a:gd name="adj1" fmla="val 19339"/>
              <a:gd name="adj2" fmla="val 124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ig_362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556792"/>
            <a:ext cx="1944216" cy="1455995"/>
          </a:xfrm>
          <a:prstGeom prst="rect">
            <a:avLst/>
          </a:prstGeom>
        </p:spPr>
      </p:pic>
      <p:pic>
        <p:nvPicPr>
          <p:cNvPr id="7" name="Рисунок 6" descr="Foods-to-Prevent-Your-Arteries-from-Clogg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1691426"/>
            <a:ext cx="1944216" cy="1458162"/>
          </a:xfrm>
          <a:prstGeom prst="rect">
            <a:avLst/>
          </a:prstGeom>
        </p:spPr>
      </p:pic>
      <p:pic>
        <p:nvPicPr>
          <p:cNvPr id="8" name="Рисунок 7" descr="CREMA-DE-BROCOL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98119">
            <a:off x="1043608" y="1628800"/>
            <a:ext cx="2232248" cy="1390581"/>
          </a:xfrm>
          <a:prstGeom prst="rect">
            <a:avLst/>
          </a:prstGeom>
        </p:spPr>
      </p:pic>
    </p:spTree>
  </p:cSld>
  <p:clrMapOvr>
    <a:masterClrMapping/>
  </p:clrMapOvr>
  <p:transition advClick="0" advTm="2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07716930_mix-wall-64_www.nevseoboi.com.ua.jpg"/>
          <p:cNvPicPr>
            <a:picLocks noChangeAspect="1"/>
          </p:cNvPicPr>
          <p:nvPr/>
        </p:nvPicPr>
        <p:blipFill>
          <a:blip r:embed="rId2" cstate="print"/>
          <a:srcRect l="21794" t="28416" r="35284" b="356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epositphotos_10593887-stock-illustration-oni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1700808"/>
            <a:ext cx="2088232" cy="4061334"/>
          </a:xfrm>
          <a:prstGeom prst="rect">
            <a:avLst/>
          </a:prstGeom>
        </p:spPr>
      </p:pic>
      <p:pic>
        <p:nvPicPr>
          <p:cNvPr id="5" name="Рисунок 4" descr="onions-isolated-illustration-white-background-3230916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51"/>
          <a:stretch>
            <a:fillRect/>
          </a:stretch>
        </p:blipFill>
        <p:spPr>
          <a:xfrm>
            <a:off x="4067944" y="2636912"/>
            <a:ext cx="2232248" cy="2170770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 rot="19720208">
            <a:off x="638185" y="1953893"/>
            <a:ext cx="2700481" cy="2160240"/>
          </a:xfrm>
          <a:prstGeom prst="cloudCallout">
            <a:avLst>
              <a:gd name="adj1" fmla="val 3163"/>
              <a:gd name="adj2" fmla="val 82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ost-1699259-1301985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080906">
            <a:off x="1104165" y="2443953"/>
            <a:ext cx="1558069" cy="1264409"/>
          </a:xfrm>
          <a:prstGeom prst="rect">
            <a:avLst/>
          </a:prstGeom>
        </p:spPr>
      </p:pic>
    </p:spTree>
  </p:cSld>
  <p:clrMapOvr>
    <a:masterClrMapping/>
  </p:clrMapOvr>
  <p:transition advClick="0" advTm="24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01_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936" y="2348880"/>
            <a:ext cx="4320480" cy="3244436"/>
          </a:xfrm>
          <a:prstGeom prst="rect">
            <a:avLst/>
          </a:prstGeom>
        </p:spPr>
      </p:pic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204864"/>
            <a:ext cx="714375" cy="1190625"/>
          </a:xfrm>
          <a:prstGeom prst="rect">
            <a:avLst/>
          </a:prstGeom>
        </p:spPr>
      </p:pic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80928"/>
            <a:ext cx="714375" cy="1190625"/>
          </a:xfrm>
          <a:prstGeom prst="rect">
            <a:avLst/>
          </a:prstGeom>
        </p:spPr>
      </p:pic>
      <p:pic>
        <p:nvPicPr>
          <p:cNvPr id="8" name="Рисунок 7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714375" cy="1190625"/>
          </a:xfrm>
          <a:prstGeom prst="rect">
            <a:avLst/>
          </a:prstGeom>
        </p:spPr>
      </p:pic>
      <p:pic>
        <p:nvPicPr>
          <p:cNvPr id="9" name="Рисунок 8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980728"/>
            <a:ext cx="714375" cy="1190625"/>
          </a:xfrm>
          <a:prstGeom prst="rect">
            <a:avLst/>
          </a:prstGeom>
        </p:spPr>
      </p:pic>
    </p:spTree>
  </p:cSld>
  <p:clrMapOvr>
    <a:masterClrMapping/>
  </p:clrMapOvr>
  <p:transition advClick="0" advTm="157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244641" cy="6784144"/>
          </a:xfrm>
          <a:prstGeom prst="rect">
            <a:avLst/>
          </a:prstGeom>
        </p:spPr>
      </p:pic>
      <p:pic>
        <p:nvPicPr>
          <p:cNvPr id="3" name="Рисунок 2" descr="3598b21a70ae5bfe4dcfcb76b85ef.jpg"/>
          <p:cNvPicPr>
            <a:picLocks noChangeAspect="1"/>
          </p:cNvPicPr>
          <p:nvPr/>
        </p:nvPicPr>
        <p:blipFill>
          <a:blip r:embed="rId3" cstate="print"/>
          <a:srcRect l="65359" b="19741"/>
          <a:stretch>
            <a:fillRect/>
          </a:stretch>
        </p:blipFill>
        <p:spPr>
          <a:xfrm>
            <a:off x="539552" y="188640"/>
            <a:ext cx="1461715" cy="4464496"/>
          </a:xfrm>
          <a:prstGeom prst="rect">
            <a:avLst/>
          </a:prstGeom>
        </p:spPr>
      </p:pic>
      <p:pic>
        <p:nvPicPr>
          <p:cNvPr id="4" name="Рисунок 3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76672"/>
            <a:ext cx="714375" cy="1190625"/>
          </a:xfrm>
          <a:prstGeom prst="rect">
            <a:avLst/>
          </a:prstGeom>
        </p:spPr>
      </p:pic>
      <p:pic>
        <p:nvPicPr>
          <p:cNvPr id="5" name="Рисунок 4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836712"/>
            <a:ext cx="714375" cy="1190625"/>
          </a:xfrm>
          <a:prstGeom prst="rect">
            <a:avLst/>
          </a:prstGeom>
        </p:spPr>
      </p:pic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484784"/>
            <a:ext cx="714375" cy="1190625"/>
          </a:xfrm>
          <a:prstGeom prst="rect">
            <a:avLst/>
          </a:prstGeom>
        </p:spPr>
      </p:pic>
    </p:spTree>
  </p:cSld>
  <p:clrMapOvr>
    <a:masterClrMapping/>
  </p:clrMapOvr>
  <p:transition advClick="0" advTm="10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76160e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32609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72616" y="1268760"/>
            <a:ext cx="4667202" cy="46672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6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73543E-6 C 0.11147 -0.00348 0.03733 0.00022 0.08161 -0.00833 C 0.09845 -0.01573 0.0823 -0.01527 0.11077 -0.01227 C 0.11233 -0.01088 0.11372 -0.00949 0.11546 -0.00833 C 0.11702 -0.00741 0.11893 -0.00787 0.12015 -0.00625 C 0.12136 -0.00463 0.12067 -0.00163 0.12171 -5.73543E-6 C 0.12275 0.00184 0.12466 0.00254 0.12622 0.00392 C 0.12848 0.00832 0.13161 0.01202 0.13386 0.01641 C 0.1422 0.03329 0.12588 0.0097 0.14011 0.02867 C 0.1422 0.03699 0.14549 0.04023 0.15088 0.04509 C 0.15452 0.05966 0.15869 0.07284 0.16928 0.07978 C 0.1698 0.08186 0.1698 0.0844 0.17084 0.08602 C 0.17206 0.08787 0.17414 0.08857 0.17553 0.09019 C 0.18091 0.0962 0.18247 0.10337 0.18924 0.10661 C 0.19411 0.11285 0.1981 0.11794 0.2047 0.12094 C 0.20956 0.13043 0.21477 0.12927 0.22171 0.13528 C 0.23282 0.15517 0.22015 0.13575 0.23091 0.14546 C 0.24185 0.1554 0.22935 0.14939 0.24011 0.15355 C 0.24793 0.16072 0.25174 0.15748 0.26008 0.16604 C 0.26372 0.17552 0.26945 0.18292 0.27709 0.18639 C 0.28317 0.19194 0.28994 0.19634 0.29706 0.19865 C 0.30626 0.20698 0.31442 0.21044 0.32466 0.21715 C 0.32761 0.219 0.33074 0.21993 0.33386 0.22131 C 0.33543 0.22201 0.33855 0.2234 0.33855 0.2234 C 0.37154 0.22155 0.40418 0.22432 0.43699 0.22131 C 0.45261 0.21276 0.4698 0.21322 0.48629 0.21091 C 0.49567 0.20281 0.48855 0.20767 0.50782 0.20489 C 0.52883 0.20189 0.54983 0.19796 0.57084 0.19472 C 0.58751 0.18917 0.60279 0.18616 0.62015 0.18431 C 0.62275 0.18362 0.62553 0.18385 0.62779 0.18223 C 0.6297 0.18084 0.63056 0.17737 0.63247 0.17622 C 0.63525 0.1746 0.63855 0.17483 0.64168 0.17414 C 0.65556 0.16789 0.66841 0.16095 0.68317 0.15772 C 0.71563 0.12904 0.7606 0.13482 0.79706 0.1332 C 0.84931 0.09735 0.91164 0.12094 0.96928 0.12094 " pathEditMode="relative" ptsTypes="ffffffffffffffffffffffffffffffffff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artinki-po-samoobslujivaniyu-dlya-detey-4499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 rot="16926477">
            <a:off x="167329" y="230985"/>
            <a:ext cx="2160240" cy="2088232"/>
          </a:xfrm>
          <a:prstGeom prst="wedgeEllipseCallout">
            <a:avLst>
              <a:gd name="adj1" fmla="val -28657"/>
              <a:gd name="adj2" fmla="val 60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79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1435224" cy="1435224"/>
          </a:xfrm>
          <a:prstGeom prst="rect">
            <a:avLst/>
          </a:prstGeom>
        </p:spPr>
      </p:pic>
    </p:spTree>
  </p:cSld>
  <p:clrMapOvr>
    <a:masterClrMapping/>
  </p:clrMapOvr>
  <p:transition advClick="0" advTm="9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8561919-stock-illustration-the-woman-in-the-kit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20745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28300">
            <a:off x="322538" y="639185"/>
            <a:ext cx="3283843" cy="2867889"/>
          </a:xfrm>
          <a:prstGeom prst="rect">
            <a:avLst/>
          </a:prstGeom>
        </p:spPr>
      </p:pic>
      <p:pic>
        <p:nvPicPr>
          <p:cNvPr id="5" name="Рисунок 4" descr="379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38808"/>
            <a:ext cx="1656184" cy="1656184"/>
          </a:xfrm>
          <a:prstGeom prst="rect">
            <a:avLst/>
          </a:prstGeom>
        </p:spPr>
      </p:pic>
      <p:pic>
        <p:nvPicPr>
          <p:cNvPr id="7" name="Рисунок 6" descr="69efa664e991c7b475f1d3dfaeabea0f_400x400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750548">
            <a:off x="6577080" y="1660764"/>
            <a:ext cx="2388941" cy="2388941"/>
          </a:xfrm>
          <a:prstGeom prst="rect">
            <a:avLst/>
          </a:prstGeom>
        </p:spPr>
      </p:pic>
    </p:spTree>
  </p:cSld>
  <p:clrMapOvr>
    <a:masterClrMapping/>
  </p:clrMapOvr>
  <p:transition advClick="0" advTm="14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image_25644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235" y="292763"/>
            <a:ext cx="8628253" cy="6160573"/>
          </a:xfrm>
          <a:prstGeom prst="rect">
            <a:avLst/>
          </a:prstGeom>
        </p:spPr>
      </p:pic>
    </p:spTree>
  </p:cSld>
  <p:clrMapOvr>
    <a:masterClrMapping/>
  </p:clrMapOvr>
  <p:transition advClick="0" advTm="782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66_html_778ab76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6" y="-24138"/>
            <a:ext cx="6624736" cy="6882138"/>
          </a:xfrm>
          <a:prstGeom prst="rect">
            <a:avLst/>
          </a:prstGeom>
        </p:spPr>
      </p:pic>
    </p:spTree>
  </p:cSld>
  <p:clrMapOvr>
    <a:masterClrMapping/>
  </p:clrMapOvr>
  <p:transition advClick="0" advTm="54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82368_stock-photo-thanksgiving-or-fresh-produce-scrol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0528" y="-171400"/>
            <a:ext cx="9577064" cy="7230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1791400"/>
            <a:ext cx="3846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80728"/>
            <a:ext cx="54006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полезных 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овощах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36096" y="4531809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_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68560" y="2636912"/>
            <a:ext cx="5048250" cy="379095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3707904" y="188640"/>
            <a:ext cx="4032448" cy="4221088"/>
          </a:xfrm>
          <a:prstGeom prst="cloudCallout">
            <a:avLst>
              <a:gd name="adj1" fmla="val -74907"/>
              <a:gd name="adj2" fmla="val 43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cf7c5dc27669fcb9b47b02e5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7" y="908720"/>
            <a:ext cx="3552394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2060848"/>
            <a:ext cx="714375" cy="1190625"/>
          </a:xfrm>
          <a:prstGeom prst="rect">
            <a:avLst/>
          </a:prstGeom>
        </p:spPr>
      </p:pic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1196752"/>
            <a:ext cx="714375" cy="1190625"/>
          </a:xfrm>
          <a:prstGeom prst="rect">
            <a:avLst/>
          </a:prstGeom>
        </p:spPr>
      </p:pic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772816"/>
            <a:ext cx="714375" cy="1190625"/>
          </a:xfrm>
          <a:prstGeom prst="rect">
            <a:avLst/>
          </a:prstGeom>
        </p:spPr>
      </p:pic>
    </p:spTree>
  </p:cSld>
  <p:clrMapOvr>
    <a:masterClrMapping/>
  </p:clrMapOvr>
  <p:transition advClick="0" advTm="8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eb16aedef43c8d4d103d8b4d4c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88640"/>
            <a:ext cx="6269549" cy="6316867"/>
          </a:xfrm>
          <a:prstGeom prst="rect">
            <a:avLst/>
          </a:prstGeom>
        </p:spPr>
      </p:pic>
    </p:spTree>
  </p:cSld>
  <p:clrMapOvr>
    <a:masterClrMapping/>
  </p:clrMapOvr>
  <p:transition advClick="0" advTm="5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effectLst>
                  <a:glow rad="63500">
                    <a:schemeClr val="bg1">
                      <a:alpha val="95000"/>
                    </a:schemeClr>
                  </a:glow>
                </a:effectLst>
                <a:latin typeface="a_AssuanBroken" panose="00000400000000000000" pitchFamily="2" charset="0"/>
              </a:rPr>
              <a:t>Интернет  ресурсы:</a:t>
            </a:r>
            <a:endParaRPr lang="ru-RU" sz="2400" dirty="0" smtClean="0">
              <a:solidFill>
                <a:srgbClr val="0000CC"/>
              </a:solidFill>
              <a:effectLst>
                <a:glow rad="63500">
                  <a:schemeClr val="bg1">
                    <a:alpha val="95000"/>
                  </a:schemeClr>
                </a:glow>
              </a:effectLst>
              <a:latin typeface="a_AssuanBroken" panose="00000400000000000000" pitchFamily="2" charset="0"/>
              <a:hlinkClick r:id="rId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8072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 smtClean="0"/>
              <a:t>http://doshkolnik.ru/detskie-skazki/6810.html</a:t>
            </a:r>
            <a:endParaRPr lang="ru-RU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ildren-sleeping-clip-art-7jnPno-clipart.jpg"/>
          <p:cNvPicPr>
            <a:picLocks noChangeAspect="1"/>
          </p:cNvPicPr>
          <p:nvPr/>
        </p:nvPicPr>
        <p:blipFill>
          <a:blip r:embed="rId2" cstate="print"/>
          <a:srcRect b="7819"/>
          <a:stretch>
            <a:fillRect/>
          </a:stretch>
        </p:blipFill>
        <p:spPr>
          <a:xfrm>
            <a:off x="519152" y="260648"/>
            <a:ext cx="8157303" cy="6408712"/>
          </a:xfrm>
          <a:prstGeom prst="rect">
            <a:avLst/>
          </a:prstGeom>
        </p:spPr>
      </p:pic>
      <p:sp>
        <p:nvSpPr>
          <p:cNvPr id="4" name="Выноска-облако 3"/>
          <p:cNvSpPr/>
          <p:nvPr/>
        </p:nvSpPr>
        <p:spPr>
          <a:xfrm>
            <a:off x="6876256" y="332656"/>
            <a:ext cx="1872208" cy="1539552"/>
          </a:xfrm>
          <a:prstGeom prst="cloudCallout">
            <a:avLst>
              <a:gd name="adj1" fmla="val -95610"/>
              <a:gd name="adj2" fmla="val 805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7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cf7c5dc27669fcb9b47b02e5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a5b0a3085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933056"/>
            <a:ext cx="2210359" cy="2736304"/>
          </a:xfrm>
          <a:prstGeom prst="rect">
            <a:avLst/>
          </a:prstGeom>
        </p:spPr>
      </p:pic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988840"/>
            <a:ext cx="714375" cy="1190625"/>
          </a:xfrm>
          <a:prstGeom prst="rect">
            <a:avLst/>
          </a:prstGeom>
        </p:spPr>
      </p:pic>
      <p:pic>
        <p:nvPicPr>
          <p:cNvPr id="8" name="Рисунок 7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80928"/>
            <a:ext cx="714375" cy="1190625"/>
          </a:xfrm>
          <a:prstGeom prst="rect">
            <a:avLst/>
          </a:prstGeom>
        </p:spPr>
      </p:pic>
      <p:pic>
        <p:nvPicPr>
          <p:cNvPr id="9" name="Рисунок 8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68960"/>
            <a:ext cx="714375" cy="1190625"/>
          </a:xfrm>
          <a:prstGeom prst="rect">
            <a:avLst/>
          </a:prstGeom>
        </p:spPr>
      </p:pic>
    </p:spTree>
  </p:cSld>
  <p:clrMapOvr>
    <a:masterClrMapping/>
  </p:clrMapOvr>
  <p:transition advClick="0" advTm="6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4" name="Рисунок 3" descr="232609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48680"/>
            <a:ext cx="2952328" cy="2952328"/>
          </a:xfrm>
          <a:prstGeom prst="rect">
            <a:avLst/>
          </a:prstGeom>
        </p:spPr>
      </p:pic>
      <p:pic>
        <p:nvPicPr>
          <p:cNvPr id="5" name="Рисунок 4" descr="001_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3" y="2964242"/>
            <a:ext cx="3312368" cy="2487401"/>
          </a:xfrm>
          <a:prstGeom prst="rect">
            <a:avLst/>
          </a:prstGeom>
        </p:spPr>
      </p:pic>
    </p:spTree>
  </p:cSld>
  <p:clrMapOvr>
    <a:masterClrMapping/>
  </p:clrMapOvr>
  <p:transition advClick="0" advTm="21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5809E-6 C -0.00312 0.00138 -0.00642 0.00185 -0.0092 0.00416 C -0.01076 0.00555 -0.01198 0.00763 -0.01389 0.00832 C -0.02135 0.01087 -0.02934 0.01064 -0.03698 0.01225 C -0.04757 0.02174 -0.04271 0.01896 -0.05069 0.02266 C -0.05816 0.03052 -0.06059 0.03191 -0.06927 0.03492 C -0.07778 0.04625 -0.07795 0.05527 -0.0816 0.06961 C -0.08107 0.0777 -0.08142 0.09852 -0.07535 0.10661 C -0.0717 0.11147 -0.06528 0.10985 -0.06007 0.11077 C -0.05937 0.11101 -0.05121 0.11424 -0.05069 0.11471 C -0.04896 0.11632 -0.04826 0.12002 -0.04618 0.12095 C -0.04132 0.12303 -0.03594 0.12234 -0.03073 0.12303 C -0.02708 0.13668 -0.02552 0.13598 -0.01545 0.13945 C -0.00173 0.15078 -0.00764 0.14755 0.00156 0.15171 C 0.00261 0.15379 0.00295 0.15726 0.00469 0.15772 C 0.01424 0.16003 0.02413 0.15865 0.03386 0.1598 C 0.04149 0.16073 0.03941 0.16373 0.04774 0.16605 C 0.05226 0.16743 0.05695 0.16743 0.06163 0.16813 C 0.07518 0.17437 0.08889 0.17669 0.10313 0.1783 C 0.11233 0.18154 0.12153 0.18409 0.13073 0.1864 C 0.14705 0.19519 0.13577 0.19519 0.14149 0.21924 C 0.14271 0.2241 0.15365 0.22826 0.15695 0.22965 C 0.1632 0.24144 0.17292 0.23982 0.1816 0.24792 C 0.19167 0.25717 0.20643 0.25948 0.2184 0.26225 C 0.22813 0.26688 0.23785 0.27266 0.24774 0.27659 C 0.25504 0.28376 0.26181 0.28862 0.26927 0.29509 C 0.27344 0.31151 0.27049 0.30388 0.27847 0.31776 C 0.28056 0.32562 0.27899 0.32238 0.28316 0.32793 " pathEditMode="relative" ptsTypes="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5.77243E-6 C -0.01233 -0.0007 -0.02465 -0.00347 -0.03698 -0.00209 C -0.03993 -0.00186 -0.03351 0.00508 -0.03073 0.00624 C -0.01892 0.00554 -0.00729 0.00531 0.00451 0.00416 C 0.01719 0.00277 0.03004 -0.00209 0.04306 -0.00209 " pathEditMode="relative" ptsTypes="ffff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fin_ANGLAIS.jpg"/>
          <p:cNvPicPr>
            <a:picLocks noChangeAspect="1"/>
          </p:cNvPicPr>
          <p:nvPr/>
        </p:nvPicPr>
        <p:blipFill>
          <a:blip r:embed="rId3" cstate="print"/>
          <a:srcRect l="24800"/>
          <a:stretch>
            <a:fillRect/>
          </a:stretch>
        </p:blipFill>
        <p:spPr>
          <a:xfrm>
            <a:off x="0" y="0"/>
            <a:ext cx="9323512" cy="6858000"/>
          </a:xfrm>
          <a:prstGeom prst="rect">
            <a:avLst/>
          </a:prstGeom>
        </p:spPr>
      </p:pic>
      <p:pic>
        <p:nvPicPr>
          <p:cNvPr id="3" name="Рисунок 2" descr="potato-cartoon-thumb-up-illustration-3089243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89"/>
          <a:stretch>
            <a:fillRect/>
          </a:stretch>
        </p:blipFill>
        <p:spPr>
          <a:xfrm>
            <a:off x="755576" y="2780928"/>
            <a:ext cx="2462392" cy="3136825"/>
          </a:xfrm>
          <a:prstGeom prst="rect">
            <a:avLst/>
          </a:prstGeom>
        </p:spPr>
      </p:pic>
      <p:pic>
        <p:nvPicPr>
          <p:cNvPr id="6" name="Рисунок 5" descr="aibipvj_2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1772816"/>
            <a:ext cx="2996913" cy="2996913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0" y="1340768"/>
            <a:ext cx="1836712" cy="1872208"/>
          </a:xfrm>
          <a:prstGeom prst="cloudCallout">
            <a:avLst>
              <a:gd name="adj1" fmla="val 19587"/>
              <a:gd name="adj2" fmla="val 105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012160" y="1268760"/>
            <a:ext cx="1368152" cy="1008112"/>
          </a:xfrm>
          <a:prstGeom prst="cloudCallout">
            <a:avLst>
              <a:gd name="adj1" fmla="val -55793"/>
              <a:gd name="adj2" fmla="val 75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-облако 9"/>
          <p:cNvSpPr/>
          <p:nvPr/>
        </p:nvSpPr>
        <p:spPr>
          <a:xfrm>
            <a:off x="2771800" y="404664"/>
            <a:ext cx="2016224" cy="1872208"/>
          </a:xfrm>
          <a:prstGeom prst="cloudCallout">
            <a:avLst>
              <a:gd name="adj1" fmla="val -82233"/>
              <a:gd name="adj2" fmla="val 124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5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6.30897E-6 C 0.00242 0.01619 0.00885 0.03053 0.01076 0.04718 C 0.01128 0.05204 0.01162 0.0569 0.01232 0.06152 C 0.01319 0.06707 0.01544 0.07794 0.01544 0.07794 C 0.01475 0.09598 0.02083 0.12952 0.00312 0.13738 C -0.00209 0.14755 -0.01129 0.15056 -0.01997 0.1538 C -0.03733 0.16051 -0.05417 0.16305 -0.07223 0.16606 C -0.07813 0.1686 -0.08317 0.17207 -0.08924 0.17415 C -0.09983 0.18363 -0.09497 0.18086 -0.10296 0.18456 C -0.10903 0.19242 -0.11372 0.20167 -0.11841 0.21115 C -0.11893 0.21393 -0.11997 0.21647 -0.11997 0.21925 C -0.11824 0.27776 -0.12709 0.26573 -0.09063 0.26851 C -0.08403 0.27082 -0.08456 0.27336 -0.08456 0.26851 " pathEditMode="relative" ptsTypes="ffffffffffff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9667 L 0.07812 -0.00832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 autoUpdateAnimBg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7614767-stock-illustration-garden-b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Рисунок 2" descr="253519519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628800"/>
            <a:ext cx="2611731" cy="4377202"/>
          </a:xfrm>
          <a:prstGeom prst="rect">
            <a:avLst/>
          </a:prstGeom>
        </p:spPr>
      </p:pic>
      <p:pic>
        <p:nvPicPr>
          <p:cNvPr id="4" name="Рисунок 3" descr="11503711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1412776"/>
            <a:ext cx="3119257" cy="5661248"/>
          </a:xfrm>
          <a:prstGeom prst="rect">
            <a:avLst/>
          </a:prstGeom>
        </p:spPr>
      </p:pic>
      <p:sp>
        <p:nvSpPr>
          <p:cNvPr id="5" name="Солнце 4"/>
          <p:cNvSpPr/>
          <p:nvPr/>
        </p:nvSpPr>
        <p:spPr>
          <a:xfrm>
            <a:off x="5724128" y="188640"/>
            <a:ext cx="1512168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 rot="18453706">
            <a:off x="248744" y="2221097"/>
            <a:ext cx="1661353" cy="1445764"/>
          </a:xfrm>
          <a:prstGeom prst="cloudCallout">
            <a:avLst>
              <a:gd name="adj1" fmla="val 1839"/>
              <a:gd name="adj2" fmla="val 87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 rot="18453706">
            <a:off x="401144" y="2373497"/>
            <a:ext cx="1661353" cy="1445764"/>
          </a:xfrm>
          <a:prstGeom prst="cloudCallout">
            <a:avLst>
              <a:gd name="adj1" fmla="val 1839"/>
              <a:gd name="adj2" fmla="val 87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29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7614767-stock-illustration-garden-b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8" name="Рисунок 7" descr="001_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76672" y="2492896"/>
            <a:ext cx="5472608" cy="4109619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3923928" y="-315416"/>
            <a:ext cx="4968552" cy="4941168"/>
          </a:xfrm>
          <a:prstGeom prst="cloudCallout">
            <a:avLst>
              <a:gd name="adj1" fmla="val -89919"/>
              <a:gd name="adj2" fmla="val 12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epositphotos_43270773-Grandmother (1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692696"/>
            <a:ext cx="2603513" cy="3140968"/>
          </a:xfrm>
          <a:prstGeom prst="rect">
            <a:avLst/>
          </a:prstGeom>
        </p:spPr>
      </p:pic>
    </p:spTree>
  </p:cSld>
  <p:clrMapOvr>
    <a:masterClrMapping/>
  </p:clrMapOvr>
  <p:transition advClick="0" advTm="18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0389E-6 C -0.01024 0.00069 -0.02066 0.00185 -0.0309 0.00185 C -0.03351 0.00185 -0.0257 0.00092 -0.02309 1.80389E-6 C -0.00867 -0.00463 -0.00573 -0.00648 0.01077 -0.00833 C 0.01286 -0.00763 0.01511 -0.00786 0.01685 -0.00624 C 0.01893 -0.00416 0.02154 0.00185 0.02154 0.00185 " pathEditMode="relative" ptsTypes="fffff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 cstate="print"/>
          <a:srcRect t="44750" r="43700"/>
          <a:stretch>
            <a:fillRect/>
          </a:stretch>
        </p:blipFill>
        <p:spPr>
          <a:xfrm>
            <a:off x="-460433" y="-210984"/>
            <a:ext cx="9604433" cy="7068984"/>
          </a:xfrm>
          <a:prstGeom prst="rect">
            <a:avLst/>
          </a:prstGeom>
        </p:spPr>
      </p:pic>
      <p:pic>
        <p:nvPicPr>
          <p:cNvPr id="6" name="Рисунок 5" descr="iz-tykvy-33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35"/>
          <a:stretch>
            <a:fillRect/>
          </a:stretch>
        </p:blipFill>
        <p:spPr>
          <a:xfrm>
            <a:off x="1043608" y="1484784"/>
            <a:ext cx="6264696" cy="4961873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4860032" y="692696"/>
            <a:ext cx="2664296" cy="2448272"/>
          </a:xfrm>
          <a:prstGeom prst="wedgeEllipseCallout">
            <a:avLst>
              <a:gd name="adj1" fmla="val -62018"/>
              <a:gd name="adj2" fmla="val 76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5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39</Words>
  <Application>Microsoft Office PowerPoint</Application>
  <PresentationFormat>Экран (4:3)</PresentationFormat>
  <Paragraphs>10</Paragraphs>
  <Slides>22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a_AssuanBroken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Ветрова</dc:creator>
  <cp:lastModifiedBy>Елена В. Лапкина</cp:lastModifiedBy>
  <cp:revision>36</cp:revision>
  <dcterms:created xsi:type="dcterms:W3CDTF">2017-10-02T17:53:02Z</dcterms:created>
  <dcterms:modified xsi:type="dcterms:W3CDTF">2017-10-30T11:31:43Z</dcterms:modified>
</cp:coreProperties>
</file>