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98" r:id="rId2"/>
    <p:sldId id="301" r:id="rId3"/>
    <p:sldId id="265" r:id="rId4"/>
    <p:sldId id="257" r:id="rId5"/>
    <p:sldId id="259" r:id="rId6"/>
    <p:sldId id="260" r:id="rId7"/>
    <p:sldId id="295" r:id="rId8"/>
    <p:sldId id="296" r:id="rId9"/>
    <p:sldId id="297" r:id="rId10"/>
    <p:sldId id="29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996600"/>
    <a:srgbClr val="009900"/>
    <a:srgbClr val="CC9900"/>
    <a:srgbClr val="008080"/>
    <a:srgbClr val="C5F7D4"/>
    <a:srgbClr val="FFD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64" d="100"/>
          <a:sy n="64" d="100"/>
        </p:scale>
        <p:origin x="-154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0DBBF-D133-4141-9AD8-4A7EFBC54061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31C65-E710-4665-8436-6E74915B3B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E9F52-D88C-4E0B-B959-B3E9AAF1271F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B6375-8B6C-4F1D-A050-AD9D80D00A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0EB17-984F-408E-826C-CD3F30DB037F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9DC85-21F9-4B0F-AF4F-DFF055AEEB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A9A99-D2D5-47EA-B839-F48AA82164F8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2F88B-CEEC-48D6-856C-459336CF7F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4D1D10-3438-4CCA-A592-3DA5DEF61FEB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9F14D-8D37-434A-9F07-E0F4D4572B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AE0D3-CBA2-436C-96D9-4F73CF5C5C33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ED1E4-3140-4C79-8FC2-941BA8AE3C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BFF3A-036B-4F25-8C93-77B23107358A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1F2E1-6F29-490F-81DF-E115DCA613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10AA11-59E3-4146-9BB5-5D19C1AD9804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7D5E7-BDB4-45EC-9760-7400E6C8A0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855506-7162-4AAD-BD44-FCEEAA133A3F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FC537-BF7B-48AA-A7E7-21DB16A358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F0E6D-2037-4768-B8C0-393640131505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3A14-0BBE-47F7-B765-09D86B60D0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BEDA9-8A19-4F1C-A2AC-91FAA062127B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6F5C8-C735-4DAB-A893-D402AB546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0D7428A-E95E-443C-B1D1-BFDEEECEBFE7}" type="datetimeFigureOut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A2967A3-0B62-4E7C-B670-4CC2AC2CE6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4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улитки\fedoras-sorrow-b567a2458269a82e33394217cc691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3924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08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улитки\4f95dee0ebe5eebd0f58453f73a99cfb_1200x6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5325"/>
            <a:ext cx="6858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254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«Кыш, муха улетай!»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5040560" cy="4464496"/>
          </a:xfrm>
        </p:spPr>
      </p:pic>
    </p:spTree>
    <p:extLst>
      <p:ext uri="{BB962C8B-B14F-4D97-AF65-F5344CB8AC3E}">
        <p14:creationId xmlns:p14="http://schemas.microsoft.com/office/powerpoint/2010/main" val="39838288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43817"/>
            <a:ext cx="5168403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/>
              </a:rPr>
              <a:t>Какая </a:t>
            </a:r>
          </a:p>
          <a:p>
            <a:pPr algn="ctr">
              <a:defRPr/>
            </a:pPr>
            <a:r>
              <a:rPr lang="ru-RU" sz="9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/>
              </a:rPr>
              <a:t>бывает </a:t>
            </a:r>
          </a:p>
          <a:p>
            <a:pPr algn="ctr">
              <a:defRPr/>
            </a:pPr>
            <a:r>
              <a:rPr lang="ru-RU" sz="9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/>
              </a:rPr>
              <a:t>посуда?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pic>
        <p:nvPicPr>
          <p:cNvPr id="16386" name="Picture 3" descr="D:\Логопед\Картинки\2-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73188"/>
            <a:ext cx="12319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D:\Логопед\Картинки\g2-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300663"/>
            <a:ext cx="32242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-127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-127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08225"/>
            <a:ext cx="2149475" cy="143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860800"/>
            <a:ext cx="693737" cy="2808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860800"/>
            <a:ext cx="2076450" cy="269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149725"/>
            <a:ext cx="2266950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4" name="Picture 8" descr="kastryul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4437063"/>
            <a:ext cx="2016125" cy="180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8750" y="2308225"/>
            <a:ext cx="2151063" cy="184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63390" y="260648"/>
            <a:ext cx="554491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Кухонная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48175" y="1714500"/>
            <a:ext cx="252571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43650" y="2395538"/>
            <a:ext cx="2466975" cy="166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797425"/>
            <a:ext cx="2619375" cy="1743075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65400"/>
            <a:ext cx="2333625" cy="1962150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8435" name="Picture 5" descr="tarel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195763"/>
            <a:ext cx="2447925" cy="2298700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8436" name="Picture 6" descr="lozh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500438"/>
            <a:ext cx="882650" cy="3086100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8437" name="Picture 7" descr="vil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3500438"/>
            <a:ext cx="947738" cy="3086100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399308"/>
            <a:ext cx="601344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Столовая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9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38" y="-127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1846263"/>
            <a:ext cx="2160587" cy="2159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/>
        </p:spPr>
      </p:pic>
      <p:pic>
        <p:nvPicPr>
          <p:cNvPr id="18441" name="Picture 8" descr="staka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9663" y="1758950"/>
            <a:ext cx="1570037" cy="1657350"/>
          </a:xfrm>
          <a:prstGeom prst="rect">
            <a:avLst/>
          </a:prstGeom>
          <a:noFill/>
          <a:ln w="15875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56" y="-127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0688" y="3921125"/>
            <a:ext cx="1408112" cy="112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013325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652963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2636838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781300"/>
            <a:ext cx="22955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1785938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37062" y="4819650"/>
            <a:ext cx="1601787" cy="160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7584" y="404664"/>
            <a:ext cx="4896543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Чайная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Ольга\Desktop\Деревья\derevyannyie-knizhnyie-pol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04" y="0"/>
            <a:ext cx="54799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Деревья\spoon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4" y="3920846"/>
            <a:ext cx="1534047" cy="14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\Desktop\Деревья\110153994_p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2" y="3794211"/>
            <a:ext cx="1827287" cy="180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Ольга\Desktop\Деревья\709fcec30e835e5a491307034979f3970ed592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39" y="1196752"/>
            <a:ext cx="2048300" cy="137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льга\Desktop\Деревья\189897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60" y="2982979"/>
            <a:ext cx="1500234" cy="8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Ольга\Desktop\Деревья\1448301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07" y="5489733"/>
            <a:ext cx="1152128" cy="12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Ольга\Desktop\Деревья\210796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6" y="1694007"/>
            <a:ext cx="2195472" cy="21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Ольга\Desktop\Деревья\Cooking-Pot-PNG-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2704"/>
            <a:ext cx="2436690" cy="14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Ольга\Desktop\Деревья\0_17c63e_dfddf8d7_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57" y="5085184"/>
            <a:ext cx="2669232" cy="15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Ольга\Desktop\Деревья\fork-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915" y="3167387"/>
            <a:ext cx="1506917" cy="15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224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7037E-7 C 0.00555 -0.00694 0.01093 -0.01504 0.01822 -0.01805 C 0.02395 -0.02569 0.02621 -0.03125 0.03332 -0.03426 C 0.03819 -0.04375 0.04339 -0.05092 0.05155 -0.05463 C 0.05572 -0.05995 0.06006 -0.06319 0.06527 -0.06666 C 0.07135 -0.07916 0.0644 -0.06666 0.07742 -0.08078 C 0.08732 -0.09143 0.09704 -0.10555 0.10919 -0.11111 C 0.11475 -0.11643 0.11926 -0.12037 0.12586 -0.12314 C 0.12794 -0.12523 0.12968 -0.12754 0.13194 -0.12916 C 0.13471 -0.13101 0.14096 -0.13333 0.14096 -0.13333 C 0.1486 -0.14351 0.14357 -0.13819 0.15763 -0.14745 C 0.17378 -0.15833 0.15225 -0.1449 0.16527 -0.15555 C 0.16909 -0.15879 0.17447 -0.16157 0.17881 -0.16365 C 0.1835 -0.16944 0.1901 -0.17291 0.19548 -0.17777 C 0.1986 -0.18055 0.20121 -0.18426 0.20468 -0.18588 C 0.21041 -0.18842 0.22135 -0.19583 0.22135 -0.19583 C 0.22707 -0.20393 0.23662 -0.20787 0.24409 -0.21203 C 0.25173 -0.21643 0.25537 -0.22361 0.26371 -0.22615 C 0.2703 -0.23541 0.27829 -0.23657 0.28645 -0.24236 C 0.2927 -0.24676 0.29756 -0.25486 0.30312 -0.26064 C 0.31162 -0.26944 0.32065 -0.27847 0.33037 -0.28472 C 0.33558 -0.29213 0.34253 -0.29884 0.3486 -0.30509 C 0.35138 -0.3081 0.35763 -0.31319 0.35763 -0.31319 C 0.36423 -0.32615 0.38211 -0.33148 0.39253 -0.33935 C 0.40728 -0.35069 0.39148 -0.33842 0.40312 -0.34537 C 0.40728 -0.34791 0.41527 -0.35347 0.41527 -0.35347 C 0.41944 -0.35949 0.42378 -0.36134 0.42881 -0.36574 C 0.43332 -0.36967 0.4368 -0.37546 0.44096 -0.37986 C 0.44721 -0.38657 0.45485 -0.39074 0.46076 -0.39791 C 0.4703 -0.40926 0.47586 -0.42037 0.48645 -0.43032 C 0.48871 -0.43912 0.49461 -0.44259 0.49999 -0.44838 C 0.50537 -0.45393 0.50364 -0.4574 0.51076 -0.46064 C 0.51267 -0.46898 0.51648 -0.47407 0.52273 -0.47685 C 0.5269 -0.48194 0.53263 -0.49004 0.53489 -0.49699 C 0.54044 -0.51365 0.53489 -0.50463 0.54096 -0.51319 C 0.54305 -0.52106 0.54253 -0.51713 0.54253 -0.52523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1.85185E-6 C 0.00417 -0.00602 0.0099 -0.00833 0.01511 -0.01227 C 0.0198 -0.01574 0.02414 -0.02037 0.02883 -0.02431 C 0.03074 -0.02593 0.04237 -0.03102 0.04549 -0.03241 C 0.05417 -0.04398 0.04914 -0.03843 0.0606 -0.04861 C 0.06528 -0.05278 0.07396 -0.05347 0.07883 -0.05671 C 0.08091 -0.0581 0.08282 -0.05972 0.0849 -0.06065 C 0.0889 -0.0625 0.09671 -0.06482 0.09671 -0.06482 C 0.10192 -0.06898 0.10678 -0.06991 0.11216 -0.07292 C 0.13317 -0.08472 0.15626 -0.09236 0.17883 -0.09699 C 0.19167 -0.10301 0.20504 -0.10278 0.21806 -0.10718 C 0.22518 -0.10949 0.23942 -0.11319 0.23942 -0.11319 C 0.25313 -0.11944 0.26771 -0.12245 0.28178 -0.12732 C 0.28924 -0.12986 0.28351 -0.12847 0.2908 -0.13333 C 0.29758 -0.13773 0.30487 -0.14097 0.31216 -0.14352 C 0.32449 -0.1544 0.34046 -0.15741 0.35296 -0.16782 C 0.35886 -0.17292 0.36164 -0.175 0.36824 -0.17778 C 0.37119 -0.17917 0.37726 -0.18218 0.37726 -0.18218 C 0.3816 -0.18796 0.38473 -0.1912 0.3908 -0.19398 C 0.39567 -0.20069 0.41285 -0.21134 0.41962 -0.21412 C 0.42119 -0.21551 0.4224 -0.21736 0.42396 -0.21829 C 0.42709 -0.22014 0.43317 -0.22222 0.43317 -0.22222 C 0.44098 -0.2287 0.44862 -0.23287 0.45747 -0.23634 C 0.46667 -0.24468 0.47796 -0.25 0.48785 -0.25671 C 0.49844 -0.26366 0.50938 -0.2713 0.51962 -0.27894 C 0.53455 -0.29005 0.5231 -0.28472 0.53334 -0.28889 C 0.54636 -0.30093 0.55921 -0.30833 0.57414 -0.31528 C 0.58195 -0.31898 0.59098 -0.31852 0.59844 -0.32338 C 0.60678 -0.32894 0.61511 -0.33773 0.62396 -0.34144 C 0.62952 -0.34607 0.63716 -0.35023 0.64237 -0.35556 C 0.65001 -0.36366 0.65869 -0.37176 0.66824 -0.37593 C 0.67431 -0.38403 0.6783 -0.38866 0.68629 -0.3919 C 0.68942 -0.39306 0.69237 -0.39468 0.69549 -0.39607 C 0.69705 -0.39676 0.70001 -0.39815 0.70001 -0.39815 C 0.70348 -0.40509 0.70765 -0.41042 0.71216 -0.4162 C 0.71563 -0.43102 0.71511 -0.42407 0.71511 -0.43634 " pathEditMode="relative" ptsTypes="fffffffffffffffffffffffffffffffffffA">
                                      <p:cBhvr>
                                        <p:cTn id="11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C 0.00886 -0.00186 0.01198 -0.00486 0.0198 -0.00996 C 0.02344 -0.01505 0.02674 -0.01598 0.03177 -0.01806 C 0.03334 -0.01945 0.03473 -0.02107 0.03646 -0.02223 C 0.03785 -0.02315 0.03959 -0.02315 0.04098 -0.02408 C 0.05625 -0.03519 0.04393 -0.0301 0.05608 -0.03426 C 0.06355 -0.04468 0.05382 -0.03241 0.06372 -0.04028 C 0.06493 -0.04121 0.06563 -0.04329 0.06667 -0.04445 C 0.07257 -0.05093 0.07917 -0.05973 0.08646 -0.0625 C 0.0875 -0.06389 0.0882 -0.06574 0.08941 -0.06667 C 0.0908 -0.06783 0.09271 -0.06713 0.09393 -0.06852 C 0.09532 -0.07014 0.09566 -0.07292 0.09705 -0.07477 C 0.09827 -0.07639 0.1 -0.07732 0.10157 -0.07871 C 0.10504 -0.08565 0.10747 -0.08773 0.11216 -0.09283 C 0.11546 -0.0963 0.11789 -0.10186 0.12118 -0.1051 C 0.12414 -0.10811 0.12796 -0.10949 0.13039 -0.11297 C 0.13924 -0.12547 0.15122 -0.13311 0.16216 -0.14144 C 0.16893 -0.14676 0.17396 -0.15533 0.18039 -0.16158 C 0.18438 -0.16945 0.1882 -0.17639 0.19236 -0.1838 C 0.19445 -0.18773 0.19636 -0.1919 0.19844 -0.19584 C 0.19948 -0.19792 0.20157 -0.20186 0.20157 -0.20186 C 0.20382 -0.21065 0.20712 -0.21783 0.21216 -0.22408 C 0.21528 -0.23241 0.21789 -0.23797 0.22275 -0.24445 C 0.225 -0.25324 0.22917 -0.25741 0.23334 -0.26459 C 0.24202 -0.2794 0.25122 -0.29352 0.25903 -0.30903 C 0.26945 -0.32963 0.25382 -0.29885 0.26667 -0.32107 C 0.26893 -0.325 0.27014 -0.32986 0.27275 -0.33334 C 0.27535 -0.33658 0.28039 -0.34329 0.28039 -0.34329 C 0.28334 -0.35162 0.28681 -0.35625 0.29098 -0.36366 C 0.29341 -0.37408 0.30052 -0.38218 0.30608 -0.38982 C 0.31111 -0.39653 0.30955 -0.39491 0.31511 -0.40602 C 0.31754 -0.41111 0.32171 -0.41505 0.32431 -0.42014 C 0.32657 -0.42963 0.3323 -0.43241 0.3349 -0.44236 C 0.33664 -0.44931 0.33785 -0.4544 0.34098 -0.46065 C 0.34323 -0.47315 0.34618 -0.48773 0.35313 -0.49699 C 0.35504 -0.5051 0.35504 -0.50811 0.36059 -0.51297 C 0.36285 -0.52199 0.36806 -0.52662 0.37275 -0.53334 C 0.37448 -0.54005 0.37657 -0.54445 0.38039 -0.54954 C 0.38195 -0.55625 0.38525 -0.56366 0.39098 -0.56366 " pathEditMode="relative" ptsTypes="ffffffffffffffffffffffffffffffffffffffA">
                                      <p:cBhvr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Деревья\derevyannyie-knizhnyie-pol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Деревья\Cooking-Pot-PNG-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61"/>
            <a:ext cx="2160240" cy="15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Деревья\fork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29" y="2645432"/>
            <a:ext cx="1491061" cy="16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Деревья\1448301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69298"/>
            <a:ext cx="1270099" cy="16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Деревья\110153994_pic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5" y="3717032"/>
            <a:ext cx="1947321" cy="19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\Desktop\Деревья\210796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1" y="1481262"/>
            <a:ext cx="2235770" cy="22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Ольга\Desktop\Деревья\1898973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36168"/>
            <a:ext cx="1488058" cy="8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льга\Desktop\Деревья\709fcec30e835e5a491307034979f3970ed5926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12576"/>
            <a:ext cx="2035369" cy="13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ьга\Desktop\Деревья\0_17c63e_dfddf8d7_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55"/>
            <a:ext cx="2145933" cy="12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Ольга\Desktop\Деревья\spoon-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10" y="3815321"/>
            <a:ext cx="1144490" cy="12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968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C 0.00365 0.00509 0.00764 0.00625 0.01215 0.01018 C 0.01632 0.01875 0.02378 0.02685 0.03038 0.0324 C 0.03281 0.04305 0.04045 0.05532 0.04844 0.05856 C 0.05399 0.06967 0.06128 0.08472 0.07118 0.08888 C 0.07691 0.09652 0.08611 0.10787 0.09392 0.11111 C 0.09965 0.11875 0.09583 0.11412 0.10608 0.12338 C 0.11354 0.13009 0.12014 0.13981 0.12726 0.14745 C 0.12847 0.14861 0.12951 0.15 0.13038 0.15162 C 0.13194 0.15416 0.13299 0.15763 0.1349 0.15972 C 0.13611 0.16111 0.13802 0.16088 0.13941 0.1618 C 0.14427 0.16504 0.14635 0.16944 0.15156 0.17176 C 0.15729 0.18333 0.16597 0.18958 0.17569 0.19398 C 0.18542 0.20694 0.1724 0.18842 0.18038 0.20416 C 0.1842 0.2118 0.19306 0.22037 0.2 0.22037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93889E-18 C 0.00764 0.00209 0.01528 0.00463 0.02275 0.00811 C 0.08212 0.0051 0.14063 0.0044 0.2 0.00602 C 0.23785 0.0051 0.27605 0.00787 0.31372 0.00209 C 0.3323 -0.00069 0.34983 -0.00995 0.36823 -0.01412 C 0.36875 -0.0162 0.3698 -0.02014 0.3698 -0.02014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C 0.00799 -0.00162 0.01493 -0.00417 0.02274 -0.00602 C 0.0375 -0.01898 0.0184 -0.00301 0.03195 -0.01204 C 0.03768 -0.01597 0.04236 -0.02153 0.04861 -0.02431 C 0.05226 -0.03172 0.0559 -0.03357 0.06215 -0.03635 C 0.06893 -0.04537 0.06458 -0.04144 0.07587 -0.04653 C 0.08108 -0.04885 0.09097 -0.05463 0.09097 -0.05463 C 0.09757 -0.06297 0.08976 -0.05463 0.10156 -0.06065 C 0.10573 -0.06273 0.10938 -0.06736 0.11372 -0.06875 C 0.1158 -0.06945 0.11788 -0.06991 0.11979 -0.07084 C 0.13403 -0.07778 0.11754 -0.07107 0.13195 -0.08079 C 0.13924 -0.08565 0.14774 -0.0875 0.15469 -0.09306 C 0.16059 -0.09792 0.16615 -0.10209 0.17274 -0.1051 C 0.17604 -0.10926 0.1809 -0.11297 0.1849 -0.11528 C 0.18785 -0.11713 0.1941 -0.11922 0.1941 -0.11922 C 0.19931 -0.12616 0.20295 -0.12639 0.2092 -0.13125 C 0.21441 -0.13519 0.21702 -0.14074 0.22274 -0.14352 C 0.22656 -0.14838 0.22813 -0.15139 0.23333 -0.15347 C 0.2467 -0.1713 0.26458 -0.1838 0.27587 -0.20417 C 0.27639 -0.20625 0.27639 -0.2088 0.27743 -0.21019 C 0.27899 -0.21227 0.2816 -0.21227 0.28333 -0.21412 C 0.28611 -0.21713 0.28802 -0.22153 0.29097 -0.22431 C 0.30243 -0.23565 0.3132 -0.24676 0.32431 -0.25857 C 0.32899 -0.26343 0.32899 -0.26806 0.3349 -0.27084 C 0.34202 -0.27986 0.35052 -0.28912 0.3592 -0.29491 C 0.36285 -0.3 0.36476 -0.30278 0.36979 -0.3051 C 0.37691 -0.31204 0.38038 -0.3213 0.38646 -0.3294 C 0.39983 -0.34722 0.38125 -0.3169 0.39549 -0.33935 C 0.40052 -0.34722 0.40295 -0.35209 0.41077 -0.35556 C 0.42118 -0.36482 0.41632 -0.36204 0.42431 -0.36574 C 0.42969 -0.37269 0.42604 -0.36898 0.43646 -0.37385 C 0.43993 -0.37547 0.44202 -0.38056 0.44549 -0.38195 C 0.44861 -0.38334 0.45156 -0.38449 0.45469 -0.38588 C 0.45972 -0.38797 0.45851 -0.39028 0.46215 -0.39398 C 0.46285 -0.39468 0.47327 -0.40371 0.47587 -0.40602 C 0.48177 -0.41111 0.47587 -0.40926 0.48195 -0.41412 C 0.49202 -0.42199 0.48073 -0.40926 0.49097 -0.42014 C 0.49792 -0.42755 0.50434 -0.43588 0.51077 -0.44445 C 0.51406 -0.44885 0.51372 -0.44954 0.51823 -0.45255 C 0.51962 -0.45347 0.52274 -0.45463 0.52274 -0.45463 " pathEditMode="relative" ptsTypes="fffffffffffffffffffffffffffffffffffffff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Деревья\derevyannyie-knizhnyie-pol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02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Деревья\0_17c63e_dfddf8d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17232"/>
            <a:ext cx="2740147" cy="1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Деревья\709fcec30e835e5a491307034979f3970ed592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40" y="1052736"/>
            <a:ext cx="2150365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Деревья\210796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54012"/>
            <a:ext cx="2002044" cy="22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ьга\Desktop\Деревья\189897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40" y="2575849"/>
            <a:ext cx="1891531" cy="11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льга\Desktop\Деревья\110153994_pic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3" y="4097517"/>
            <a:ext cx="1808903" cy="17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Ольга\Desktop\Деревья\14483013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46" y="5224283"/>
            <a:ext cx="1284272" cy="157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Ольга\Desktop\Деревья\Cooking-Pot-PNG-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" y="144919"/>
            <a:ext cx="2243416" cy="13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Ольга\Desktop\Деревья\fork-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20" y="3685461"/>
            <a:ext cx="1372839" cy="15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Ольга\Desktop\Деревья\spoon-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38" y="3773212"/>
            <a:ext cx="1178874" cy="13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071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092 C 0.03281 -0.00417 0.02274 -0.00209 0.04184 -0.0051 C 0.05347 -0.01042 0.06632 -0.0125 0.0783 -0.01713 C 0.08194 -0.02223 0.08524 -0.02315 0.09027 -0.02523 C 0.09878 -0.03287 0.10382 -0.03727 0.11302 -0.04144 C 0.11979 -0.05047 0.13038 -0.0507 0.13889 -0.05556 C 0.14583 -0.05949 0.15173 -0.06574 0.1585 -0.06968 C 0.16823 -0.07547 0.17777 -0.08148 0.18732 -0.08797 C 0.19253 -0.09144 0.1967 -0.09561 0.20243 -0.09815 C 0.20746 -0.10463 0.21475 -0.10718 0.22066 -0.11227 C 0.22743 -0.11783 0.23264 -0.125 0.24027 -0.12824 C 0.25 -0.14121 0.26458 -0.14861 0.27673 -0.15672 C 0.28194 -0.16019 0.28333 -0.16436 0.28889 -0.16667 C 0.29184 -0.16806 0.29791 -0.17084 0.29791 -0.17061 C 0.30225 -0.17986 0.30416 -0.17662 0.31007 -0.18287 C 0.31111 -0.18403 0.31163 -0.18635 0.31302 -0.18704 C 0.31493 -0.18797 0.31701 -0.18704 0.31909 -0.18704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1.85185E-6 C 0.00573 0.01158 -0.00034 0.00186 0.00747 0.00811 C 0.01997 0.01806 -0.00312 0.0051 0.01667 0.01621 C 0.02882 0.02315 0.04185 0.02385 0.05452 0.02824 C 0.13855 0.02709 0.16355 0.02732 0.2257 0.02223 C 0.27501 0.02315 0.30382 0.02431 0.34688 0.02824 C 0.36563 0.03704 0.38768 0.04283 0.40747 0.0463 C 0.41563 0.05 0.42205 0.05486 0.43021 0.05857 C 0.44757 0.06667 0.48455 0.06412 0.49532 0.06459 C 0.5073 0.06875 0.51667 0.07871 0.52865 0.08287 C 0.54063 0.09306 0.52639 0.08218 0.55452 0.08889 C 0.55626 0.08936 0.5573 0.09213 0.55903 0.09283 C 0.56285 0.09445 0.57275 0.09815 0.57726 0.09885 C 0.5849 0.1 0.59237 0.10023 0.60001 0.10093 C 0.6158 0.10811 0.63247 0.11088 0.64844 0.11713 C 0.66389 0.12315 0.67935 0.13195 0.69532 0.13519 C 0.70296 0.13866 0.71042 0.1419 0.71806 0.14537 C 0.72587 0.15579 0.73646 0.1588 0.74688 0.16158 C 0.74775 0.16273 0.75244 0.16829 0.75296 0.16968 C 0.75521 0.17454 0.75487 0.17963 0.7606 0.17963 " pathEditMode="relative" ptsTypes="fffffffffffffffffffA">
                                      <p:cBhvr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2431 C 0.00677 0.02708 0.01354 0.0287 0.01875 0.03426 C 0.02552 0.04167 0.02986 0.05301 0.03837 0.05648 C 0.04323 0.06296 0.04861 0.06991 0.05504 0.07269 C 0.06076 0.07778 0.06684 0.08426 0.07326 0.08681 C 0.07899 0.09213 0.08559 0.09468 0.09149 0.09907 C 0.10174 0.10671 0.10885 0.11852 0.12031 0.12315 C 0.12847 0.13032 0.13507 0.13819 0.14444 0.14144 C 0.15122 0.15 0.16024 0.14977 0.16875 0.15347 C 0.18247 0.15949 0.19444 0.17014 0.20816 0.17569 C 0.21632 0.18403 0.22691 0.19259 0.23698 0.19606 C 0.24913 0.20671 0.26406 0.2088 0.27778 0.21412 C 0.28316 0.2162 0.28785 0.21991 0.29306 0.22222 C 0.29705 0.22616 0.30104 0.23032 0.30504 0.23426 C 0.32153 0.25093 0.30781 0.24352 0.31875 0.24861 C 0.32569 0.25787 0.33316 0.26042 0.34149 0.26667 C 0.35694 0.27824 0.34479 0.27222 0.35504 0.27685 C 0.3599 0.28287 0.36701 0.28588 0.37326 0.28889 C 0.37743 0.29444 0.3842 0.29861 0.38993 0.30093 C 0.39635 0.30949 0.39184 0.30394 0.40504 0.31528 L 0.40504 0.31551 C 0.40851 0.31968 0.41319 0.32616 0.41719 0.3294 C 0.42101 0.33264 0.42934 0.3375 0.42934 0.33773 C 0.43333 0.3456 0.43698 0.34676 0.44306 0.35162 C 0.44983 0.35718 0.45451 0.36389 0.46111 0.36968 C 0.46354 0.37894 0.47431 0.39005 0.4809 0.39606 C 0.48542 0.40532 0.49167 0.41111 0.49757 0.41829 C 0.50434 0.42639 0.50972 0.43588 0.51719 0.44236 C 0.51823 0.44444 0.51892 0.44676 0.52031 0.44861 C 0.52153 0.45023 0.52361 0.45069 0.52483 0.45255 C 0.52813 0.45764 0.5309 0.46343 0.53385 0.46875 C 0.5401 0.48009 0.54479 0.49537 0.55208 0.50509 C 0.55504 0.51667 0.56372 0.52292 0.57031 0.53125 C 0.57205 0.53889 0.57361 0.54653 0.57639 0.55347 " pathEditMode="relative" rAng="0" ptsTypes="fffffffffffffffffffFfffffffffffffA">
                                      <p:cBhvr>
                                        <p:cTn id="1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5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1554</TotalTime>
  <Words>13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«Кыш, муха улетай!»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Ольга</cp:lastModifiedBy>
  <cp:revision>100</cp:revision>
  <dcterms:created xsi:type="dcterms:W3CDTF">2011-10-20T01:42:09Z</dcterms:created>
  <dcterms:modified xsi:type="dcterms:W3CDTF">2018-01-22T18:18:42Z</dcterms:modified>
</cp:coreProperties>
</file>