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4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8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1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97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7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5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9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E5DE-F851-4C47-BCEA-41BE8F50D58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EC97-6EBA-4443-A35C-B3CD8A8F0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5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4" y="260648"/>
            <a:ext cx="8737606" cy="6369571"/>
          </a:xfrm>
        </p:spPr>
      </p:pic>
    </p:spTree>
    <p:extLst>
      <p:ext uri="{BB962C8B-B14F-4D97-AF65-F5344CB8AC3E}">
        <p14:creationId xmlns:p14="http://schemas.microsoft.com/office/powerpoint/2010/main" val="307439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5501744" cy="4525963"/>
          </a:xfrm>
        </p:spPr>
      </p:pic>
    </p:spTree>
    <p:extLst>
      <p:ext uri="{BB962C8B-B14F-4D97-AF65-F5344CB8AC3E}">
        <p14:creationId xmlns:p14="http://schemas.microsoft.com/office/powerpoint/2010/main" val="308422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826705" cy="5120029"/>
          </a:xfrm>
        </p:spPr>
      </p:pic>
    </p:spTree>
    <p:extLst>
      <p:ext uri="{BB962C8B-B14F-4D97-AF65-F5344CB8AC3E}">
        <p14:creationId xmlns:p14="http://schemas.microsoft.com/office/powerpoint/2010/main" val="262458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769070" cy="4525963"/>
          </a:xfrm>
        </p:spPr>
      </p:pic>
    </p:spTree>
    <p:extLst>
      <p:ext uri="{BB962C8B-B14F-4D97-AF65-F5344CB8AC3E}">
        <p14:creationId xmlns:p14="http://schemas.microsoft.com/office/powerpoint/2010/main" val="85891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415244" cy="5822107"/>
          </a:xfrm>
        </p:spPr>
      </p:pic>
    </p:spTree>
    <p:extLst>
      <p:ext uri="{BB962C8B-B14F-4D97-AF65-F5344CB8AC3E}">
        <p14:creationId xmlns:p14="http://schemas.microsoft.com/office/powerpoint/2010/main" val="142588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629150" cy="3629025"/>
          </a:xfrm>
        </p:spPr>
      </p:pic>
    </p:spTree>
    <p:extLst>
      <p:ext uri="{BB962C8B-B14F-4D97-AF65-F5344CB8AC3E}">
        <p14:creationId xmlns:p14="http://schemas.microsoft.com/office/powerpoint/2010/main" val="98295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5377132" cy="5865515"/>
          </a:xfrm>
        </p:spPr>
      </p:pic>
    </p:spTree>
    <p:extLst>
      <p:ext uri="{BB962C8B-B14F-4D97-AF65-F5344CB8AC3E}">
        <p14:creationId xmlns:p14="http://schemas.microsoft.com/office/powerpoint/2010/main" val="1423741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56249" cy="6342187"/>
          </a:xfrm>
        </p:spPr>
      </p:pic>
    </p:spTree>
    <p:extLst>
      <p:ext uri="{BB962C8B-B14F-4D97-AF65-F5344CB8AC3E}">
        <p14:creationId xmlns:p14="http://schemas.microsoft.com/office/powerpoint/2010/main" val="120789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22" y="980728"/>
            <a:ext cx="4223659" cy="5145435"/>
          </a:xfrm>
        </p:spPr>
      </p:pic>
    </p:spTree>
    <p:extLst>
      <p:ext uri="{BB962C8B-B14F-4D97-AF65-F5344CB8AC3E}">
        <p14:creationId xmlns:p14="http://schemas.microsoft.com/office/powerpoint/2010/main" val="35668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4345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686116" cy="4777621"/>
          </a:xfrm>
        </p:spPr>
      </p:pic>
    </p:spTree>
    <p:extLst>
      <p:ext uri="{BB962C8B-B14F-4D97-AF65-F5344CB8AC3E}">
        <p14:creationId xmlns:p14="http://schemas.microsoft.com/office/powerpoint/2010/main" val="380449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63" y="1196752"/>
            <a:ext cx="6161763" cy="4929411"/>
          </a:xfrm>
        </p:spPr>
      </p:pic>
    </p:spTree>
    <p:extLst>
      <p:ext uri="{BB962C8B-B14F-4D97-AF65-F5344CB8AC3E}">
        <p14:creationId xmlns:p14="http://schemas.microsoft.com/office/powerpoint/2010/main" val="73181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80" y="1124745"/>
            <a:ext cx="4363557" cy="4705350"/>
          </a:xfrm>
        </p:spPr>
      </p:pic>
    </p:spTree>
    <p:extLst>
      <p:ext uri="{BB962C8B-B14F-4D97-AF65-F5344CB8AC3E}">
        <p14:creationId xmlns:p14="http://schemas.microsoft.com/office/powerpoint/2010/main" val="41699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8" y="1600200"/>
            <a:ext cx="7069123" cy="4525963"/>
          </a:xfrm>
        </p:spPr>
      </p:pic>
    </p:spTree>
    <p:extLst>
      <p:ext uri="{BB962C8B-B14F-4D97-AF65-F5344CB8AC3E}">
        <p14:creationId xmlns:p14="http://schemas.microsoft.com/office/powerpoint/2010/main" val="149747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4244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977574" cy="5472608"/>
          </a:xfrm>
        </p:spPr>
      </p:pic>
    </p:spTree>
    <p:extLst>
      <p:ext uri="{BB962C8B-B14F-4D97-AF65-F5344CB8AC3E}">
        <p14:creationId xmlns:p14="http://schemas.microsoft.com/office/powerpoint/2010/main" val="3041960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осенний лес</dc:title>
  <dc:creator>никита аникин</dc:creator>
  <cp:lastModifiedBy>никита аникин</cp:lastModifiedBy>
  <cp:revision>5</cp:revision>
  <dcterms:created xsi:type="dcterms:W3CDTF">2020-11-12T10:13:18Z</dcterms:created>
  <dcterms:modified xsi:type="dcterms:W3CDTF">2020-11-12T11:09:49Z</dcterms:modified>
</cp:coreProperties>
</file>