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60" r:id="rId6"/>
    <p:sldId id="259" r:id="rId7"/>
    <p:sldId id="263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96" autoAdjust="0"/>
    <p:restoredTop sz="86424" autoAdjust="0"/>
  </p:normalViewPr>
  <p:slideViewPr>
    <p:cSldViewPr>
      <p:cViewPr varScale="1">
        <p:scale>
          <a:sx n="58" d="100"/>
          <a:sy n="58" d="100"/>
        </p:scale>
        <p:origin x="-4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IOZroWvN6s" TargetMode="External"/><Relationship Id="rId2" Type="http://schemas.openxmlformats.org/officeDocument/2006/relationships/hyperlink" Target="http://dlya-detey.com/detskie-pesni/iz-multfilmov/36-pesnya-krasnoy-shapochki-slusha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a4DnEWXMH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33"/>
            <a:ext cx="7772400" cy="2286016"/>
          </a:xfrm>
        </p:spPr>
        <p:txBody>
          <a:bodyPr/>
          <a:lstStyle/>
          <a:p>
            <a:r>
              <a:rPr lang="ru-RU" b="1" i="1" dirty="0" smtClean="0"/>
              <a:t>«Путешествие по сказкам»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857496"/>
            <a:ext cx="7572428" cy="27813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</a:rPr>
              <a:t>Презентация</a:t>
            </a:r>
          </a:p>
          <a:p>
            <a:pPr algn="r"/>
            <a:endParaRPr lang="ru-RU" sz="2400" b="1" i="1" dirty="0" smtClean="0">
              <a:solidFill>
                <a:schemeClr val="tx1"/>
              </a:solidFill>
            </a:endParaRPr>
          </a:p>
          <a:p>
            <a:pPr algn="r"/>
            <a:r>
              <a:rPr lang="ru-RU" sz="2400" i="1" dirty="0" smtClean="0">
                <a:solidFill>
                  <a:schemeClr val="tx1"/>
                </a:solidFill>
              </a:rPr>
              <a:t>                                </a:t>
            </a:r>
            <a:r>
              <a:rPr lang="ru-RU" sz="1600" b="1" i="1" dirty="0" smtClean="0">
                <a:solidFill>
                  <a:schemeClr val="tx1"/>
                </a:solidFill>
              </a:rPr>
              <a:t>Подготовили:</a:t>
            </a:r>
            <a:r>
              <a:rPr lang="ru-RU" sz="1600" b="1" dirty="0" smtClean="0"/>
              <a:t> </a:t>
            </a:r>
            <a:r>
              <a:rPr lang="ru-RU" sz="1600" b="1" dirty="0" smtClean="0"/>
              <a:t> </a:t>
            </a:r>
            <a:r>
              <a:rPr lang="ru-RU" sz="1600" b="1" dirty="0" smtClean="0">
                <a:solidFill>
                  <a:schemeClr val="tx1"/>
                </a:solidFill>
              </a:rPr>
              <a:t>Мартынова </a:t>
            </a:r>
            <a:r>
              <a:rPr lang="ru-RU" sz="1600" b="1" dirty="0" smtClean="0">
                <a:solidFill>
                  <a:schemeClr val="tx1"/>
                </a:solidFill>
              </a:rPr>
              <a:t>Татьяна Владимировна, </a:t>
            </a:r>
            <a:r>
              <a:rPr lang="ru-RU" sz="1600" b="1" dirty="0" smtClean="0">
                <a:solidFill>
                  <a:schemeClr val="tx1"/>
                </a:solidFill>
              </a:rPr>
              <a:t>     воспитатель       высшей </a:t>
            </a:r>
            <a:r>
              <a:rPr lang="ru-RU" sz="1600" b="1" dirty="0" smtClean="0">
                <a:solidFill>
                  <a:schemeClr val="tx1"/>
                </a:solidFill>
              </a:rPr>
              <a:t>категории;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</a:t>
            </a:r>
            <a:r>
              <a:rPr lang="ru-RU" sz="1600" b="1" dirty="0" err="1" smtClean="0">
                <a:solidFill>
                  <a:schemeClr val="tx1"/>
                </a:solidFill>
              </a:rPr>
              <a:t>Никулова</a:t>
            </a:r>
            <a:r>
              <a:rPr lang="ru-RU" sz="1600" b="1" dirty="0" smtClean="0">
                <a:solidFill>
                  <a:schemeClr val="tx1"/>
                </a:solidFill>
              </a:rPr>
              <a:t> Елена Эдуардовна,            воспитатель 1 категории, </a:t>
            </a: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                                                                                           Рогожина </a:t>
            </a:r>
            <a:r>
              <a:rPr lang="ru-RU" sz="1600" b="1" dirty="0" smtClean="0">
                <a:solidFill>
                  <a:schemeClr val="tx1"/>
                </a:solidFill>
              </a:rPr>
              <a:t>Надежда Николаевна, инструктор по физкультуре, 1 категории </a:t>
            </a:r>
            <a:endParaRPr lang="ru-RU" sz="1600" b="1" dirty="0" smtClean="0">
              <a:solidFill>
                <a:schemeClr val="tx1"/>
              </a:solidFill>
            </a:endParaRPr>
          </a:p>
          <a:p>
            <a:pPr algn="r"/>
            <a:endParaRPr lang="ru-RU" sz="1600" dirty="0" smtClean="0">
              <a:solidFill>
                <a:schemeClr val="tx1"/>
              </a:solidFill>
            </a:endParaRPr>
          </a:p>
          <a:p>
            <a:r>
              <a:rPr lang="ru-RU" sz="1600" b="1" dirty="0" smtClean="0">
                <a:solidFill>
                  <a:schemeClr val="tx1"/>
                </a:solidFill>
              </a:rPr>
              <a:t>МБДОУ «</a:t>
            </a:r>
            <a:r>
              <a:rPr lang="ru-RU" sz="1600" b="1" dirty="0" smtClean="0">
                <a:solidFill>
                  <a:schemeClr val="tx1"/>
                </a:solidFill>
              </a:rPr>
              <a:t>Детский сад №123 «</a:t>
            </a:r>
            <a:r>
              <a:rPr lang="ru-RU" sz="1600" b="1" dirty="0" smtClean="0">
                <a:solidFill>
                  <a:schemeClr val="tx1"/>
                </a:solidFill>
              </a:rPr>
              <a:t>Сказка»</a:t>
            </a:r>
            <a:endParaRPr lang="ru-RU" sz="16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G:\АТТЕСТАЦИЯ В\НОД сказка\13избуш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 1. От рождения до школы. Инновационная программа     дошкольного образования/Под редакцией Н. Е. </a:t>
            </a:r>
            <a:r>
              <a:rPr lang="ru-RU" dirty="0" err="1" smtClean="0"/>
              <a:t>Вераксы</a:t>
            </a:r>
            <a:r>
              <a:rPr lang="ru-RU" dirty="0" smtClean="0"/>
              <a:t> Т. С. Комаровой Э. М. Дорофеевой  – М.: Мозаика Синтез, 2019. с.196</a:t>
            </a:r>
          </a:p>
          <a:p>
            <a:r>
              <a:rPr lang="ru-RU" dirty="0" smtClean="0"/>
              <a:t>     2. Придумай слово: Речевые игры и упражнения для дошкольников: Кн. Для воспитателей детского сада и родителей/Под ред. О.С. Ушаковой. 3-е </a:t>
            </a:r>
            <a:r>
              <a:rPr lang="ru-RU" dirty="0" err="1" smtClean="0"/>
              <a:t>изд.,испр</a:t>
            </a:r>
            <a:r>
              <a:rPr lang="ru-RU" dirty="0" smtClean="0"/>
              <a:t>. – М.:ТЦ Сфера, 2017.</a:t>
            </a:r>
            <a:br>
              <a:rPr lang="ru-RU" dirty="0" smtClean="0"/>
            </a:br>
            <a:r>
              <a:rPr lang="ru-RU" dirty="0" smtClean="0"/>
              <a:t>     3. Развитие речи детей 4-5 лет: Программа. Методические рекомендации. Конспекты занятий. Игры и упражнения/ Под ред. О.С. Ушаковой, Е.М. </a:t>
            </a:r>
            <a:r>
              <a:rPr lang="ru-RU" dirty="0" err="1" smtClean="0"/>
              <a:t>Струниной</a:t>
            </a:r>
            <a:r>
              <a:rPr lang="ru-RU" dirty="0" smtClean="0"/>
              <a:t>. – М.: </a:t>
            </a:r>
            <a:r>
              <a:rPr lang="ru-RU" dirty="0" err="1" smtClean="0"/>
              <a:t>Вентана-Граф</a:t>
            </a:r>
            <a:r>
              <a:rPr lang="ru-RU" dirty="0" smtClean="0"/>
              <a:t>, 2007.</a:t>
            </a:r>
          </a:p>
          <a:p>
            <a:r>
              <a:rPr lang="ru-RU" dirty="0" smtClean="0"/>
              <a:t>    4. </a:t>
            </a:r>
            <a:r>
              <a:rPr lang="ru-RU" dirty="0" err="1" smtClean="0"/>
              <a:t>Интернетресурс</a:t>
            </a:r>
            <a:r>
              <a:rPr lang="ru-RU" smtClean="0"/>
              <a:t>:</a:t>
            </a:r>
            <a:endParaRPr lang="ru-RU" dirty="0" smtClean="0"/>
          </a:p>
          <a:p>
            <a:r>
              <a:rPr lang="ru-RU" dirty="0" smtClean="0"/>
              <a:t>      Песня Красной шапочки (Электронный ресурс) </a:t>
            </a:r>
            <a:r>
              <a:rPr lang="ru-RU" u="sng" dirty="0" smtClean="0">
                <a:hlinkClick r:id="rId2"/>
              </a:rPr>
              <a:t>http://dlya-detey.com/detskie-pesni/iz-multfilmov/36-pesnya-krasnoy-shapochki-slushat.html</a:t>
            </a:r>
            <a:r>
              <a:rPr lang="ru-RU" dirty="0" smtClean="0"/>
              <a:t> (Дата обращения 29.08.2020).</a:t>
            </a:r>
          </a:p>
          <a:p>
            <a:r>
              <a:rPr lang="ru-RU" dirty="0" smtClean="0"/>
              <a:t>       Песня в исполнении </a:t>
            </a:r>
            <a:r>
              <a:rPr lang="ru-RU" dirty="0" err="1" smtClean="0"/>
              <a:t>В.Толкуновой</a:t>
            </a:r>
            <a:r>
              <a:rPr lang="ru-RU" dirty="0" smtClean="0"/>
              <a:t>: «Сказки гуляют по  свету» (Электронный ресурс)  </a:t>
            </a:r>
            <a:r>
              <a:rPr lang="ru-RU" u="sng" dirty="0" smtClean="0">
                <a:hlinkClick r:id="rId3"/>
              </a:rPr>
              <a:t>https://www.youtube.com/watch?v=YIOZroWvN6s</a:t>
            </a:r>
            <a:r>
              <a:rPr lang="ru-RU" u="sng" dirty="0" smtClean="0"/>
              <a:t> </a:t>
            </a:r>
            <a:r>
              <a:rPr lang="ru-RU" dirty="0" smtClean="0"/>
              <a:t> (Дата обращения 29.08.2020).</a:t>
            </a:r>
          </a:p>
          <a:p>
            <a:r>
              <a:rPr lang="ru-RU" dirty="0" smtClean="0"/>
              <a:t>        «Вальс цветов» П.И Чайковский (Электронный ресурс) </a:t>
            </a:r>
            <a:r>
              <a:rPr lang="ru-RU" u="sng" dirty="0" smtClean="0">
                <a:hlinkClick r:id="rId4"/>
              </a:rPr>
              <a:t>https://www.youtube.com/watch?v=9a4DnEWXMHM</a:t>
            </a:r>
            <a:r>
              <a:rPr lang="ru-RU" u="sng" dirty="0" smtClean="0"/>
              <a:t>   </a:t>
            </a:r>
            <a:r>
              <a:rPr lang="ru-RU" dirty="0" smtClean="0"/>
              <a:t>(Дата обращения 29.08.2020).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7" name="Picture 3" descr="G:\АТТЕСТАЦИЯ В\НОД сказка\11гус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8604"/>
            <a:ext cx="8329642" cy="557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2050" name="Picture 2" descr="G:\АТТЕСТАЦИЯ В\НОД сказка\3царев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6"/>
            <a:ext cx="9144000" cy="6849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АТТЕСТАЦИЯ В\НОД сказка\4сестр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922" y="285728"/>
            <a:ext cx="8309358" cy="5840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АТТЕСТАЦИЯ В\НОД сказка\5семер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643866" cy="56975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8" algn="ctr"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G:\АТТЕСТАЦИЯ В\НОД сказка\6колобо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81000"/>
            <a:ext cx="8501122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АТТЕСТАЦИЯ В\НОД сказка\7гуси лебед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86808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АТТЕСТАЦИЯ В\НОД сказка\8емеля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302" y="500042"/>
            <a:ext cx="7163395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АТТЕСТАЦИЯ В\НОД сказка\9маша и медвед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571480"/>
            <a:ext cx="7858180" cy="6072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51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«Путешествие по сказкам»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Литература: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Русским народным сказкам</dc:title>
  <dc:creator>Olga Kuzyaikina</dc:creator>
  <cp:lastModifiedBy>PC</cp:lastModifiedBy>
  <cp:revision>12</cp:revision>
  <dcterms:created xsi:type="dcterms:W3CDTF">2020-04-26T11:13:35Z</dcterms:created>
  <dcterms:modified xsi:type="dcterms:W3CDTF">2020-08-29T16:01:03Z</dcterms:modified>
</cp:coreProperties>
</file>