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2" r:id="rId3"/>
    <p:sldId id="260" r:id="rId4"/>
    <p:sldId id="258" r:id="rId5"/>
    <p:sldId id="257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55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2200D2-44F4-430F-B01F-C3FFB7AF9BBF}" type="datetimeFigureOut">
              <a:rPr lang="ru-RU" smtClean="0"/>
              <a:pPr/>
              <a:t>28.12.16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CEB4F3-F579-4CB5-AA4D-5CCAABD83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image" Target="../media/image16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3762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Гуси –лебеди»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Интегрированное занятие </a:t>
            </a:r>
            <a:b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подготовительной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группе</a:t>
            </a: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429000"/>
            <a:ext cx="3672408" cy="1524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err="1" smtClean="0"/>
              <a:t>Парсалова</a:t>
            </a:r>
            <a:r>
              <a:rPr lang="ru-RU" dirty="0" smtClean="0"/>
              <a:t> </a:t>
            </a:r>
            <a:r>
              <a:rPr lang="ru-RU" dirty="0" smtClean="0"/>
              <a:t>С.А</a:t>
            </a:r>
            <a:r>
              <a:rPr lang="ru-RU" dirty="0" smtClean="0"/>
              <a:t>.,</a:t>
            </a:r>
            <a:br>
              <a:rPr lang="ru-RU" dirty="0" smtClean="0"/>
            </a:br>
            <a:r>
              <a:rPr lang="ru-RU" dirty="0" smtClean="0"/>
              <a:t>Субботина </a:t>
            </a:r>
            <a:r>
              <a:rPr lang="ru-RU" dirty="0" smtClean="0"/>
              <a:t>Т.В</a:t>
            </a:r>
            <a:r>
              <a:rPr lang="ru-RU" dirty="0" smtClean="0"/>
              <a:t>.,</a:t>
            </a:r>
            <a:br>
              <a:rPr lang="ru-RU" dirty="0" smtClean="0"/>
            </a:br>
            <a:r>
              <a:rPr lang="ru-RU" dirty="0" smtClean="0"/>
              <a:t>воспитатели </a:t>
            </a:r>
            <a:br>
              <a:rPr lang="ru-RU" dirty="0" smtClean="0"/>
            </a:br>
            <a:r>
              <a:rPr lang="ru-RU" dirty="0" smtClean="0"/>
              <a:t>МБДОУ </a:t>
            </a:r>
            <a:r>
              <a:rPr lang="ru-RU" dirty="0" smtClean="0"/>
              <a:t>«Детский сад №121»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3928" y="5168643"/>
            <a:ext cx="115212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76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62569" y="4972804"/>
            <a:ext cx="609600" cy="84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37" y="14762"/>
            <a:ext cx="912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20072" y="26064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7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497" y="2288722"/>
            <a:ext cx="3599384" cy="2243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4830"/>
            <a:ext cx="3672408" cy="2476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923" y="4312183"/>
            <a:ext cx="3960440" cy="2319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924" y="332656"/>
            <a:ext cx="4052752" cy="2243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12183"/>
            <a:ext cx="3599384" cy="2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-3246"/>
            <a:ext cx="9144000" cy="6846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5" y="2510670"/>
            <a:ext cx="3667125" cy="4371975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1560" y="5877272"/>
            <a:ext cx="609600" cy="609600"/>
          </a:xfrm>
          <a:prstGeom prst="rect">
            <a:avLst/>
          </a:prstGeom>
        </p:spPr>
      </p:pic>
      <p:pic>
        <p:nvPicPr>
          <p:cNvPr id="6" name="Речка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95637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193</TotalTime>
  <Words>4</Words>
  <Application>Microsoft Office PowerPoint</Application>
  <PresentationFormat>Экран (4:3)</PresentationFormat>
  <Paragraphs>4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  «Гуси –лебеди»   Интегрированное занятие  в подготовительной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x550C</dc:creator>
  <cp:lastModifiedBy>Елена В. Лапкина</cp:lastModifiedBy>
  <cp:revision>11</cp:revision>
  <dcterms:created xsi:type="dcterms:W3CDTF">2016-03-20T11:13:10Z</dcterms:created>
  <dcterms:modified xsi:type="dcterms:W3CDTF">2016-12-28T09:34:19Z</dcterms:modified>
</cp:coreProperties>
</file>