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  <p:sldId id="257" r:id="rId4"/>
    <p:sldId id="258" r:id="rId5"/>
    <p:sldId id="256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672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127BF-9C13-46A5-828D-3794049622BF}" type="datetimeFigureOut">
              <a:rPr lang="ru-RU" smtClean="0"/>
              <a:pPr/>
              <a:t>20.09.17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77DDF-5DF0-45A3-B37E-308C0BA2AF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Презентация к интегрированному занятию</a:t>
            </a:r>
            <a:br>
              <a:rPr lang="ru-RU" sz="2000" dirty="0" smtClean="0"/>
            </a:br>
            <a:r>
              <a:rPr lang="ru-RU" sz="2000" dirty="0" smtClean="0"/>
              <a:t> «В гости к первоцветам</a:t>
            </a:r>
            <a:r>
              <a:rPr lang="ru-RU" sz="2000" dirty="0" smtClean="0"/>
              <a:t>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воспитатель  </a:t>
            </a:r>
            <a:r>
              <a:rPr lang="ru-RU" sz="2000" dirty="0" smtClean="0"/>
              <a:t>МБДОУ «Детский сад №126» Афанаскина Н.В.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28586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Первоцветы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656-letniy-les.jp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957640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461649010_medu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7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9252" y="0"/>
            <a:ext cx="92332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к интегрированному занятию  «В гости к первоцветам» воспитатель  МБДОУ «Детский сад №126» Афанаскина Н.В.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 В. Лапкина</cp:lastModifiedBy>
  <cp:revision>4</cp:revision>
  <dcterms:created xsi:type="dcterms:W3CDTF">2017-05-15T09:00:50Z</dcterms:created>
  <dcterms:modified xsi:type="dcterms:W3CDTF">2017-09-20T08:23:14Z</dcterms:modified>
</cp:coreProperties>
</file>