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4" r:id="rId5"/>
    <p:sldId id="259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DF29"/>
    <a:srgbClr val="3B9616"/>
    <a:srgbClr val="4ABE1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player.myshared.ru/900456/data/images/img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036" cy="68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rgbClr val="3B9616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 baseline="0">
                <a:ln w="10160">
                  <a:solidFill>
                    <a:srgbClr val="92D05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http://www.children.dark-energy.ru/upload/iblock/71d/71dca34580070ad5e38ec8efe454973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4" b="100000" l="0" r="100000">
                        <a14:foregroundMark x1="67431" y1="52047" x2="67431" y2="52047"/>
                        <a14:foregroundMark x1="78899" y1="44444" x2="78899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18" y="5013176"/>
            <a:ext cx="20764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0198">
            <a:off x="174607" y="74028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3734">
            <a:off x="1143027" y="16045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6" descr="После уроков: Апрель 201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51520" y="6021288"/>
            <a:ext cx="2643206" cy="68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4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1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3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4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B386-E0E9-4F67-B7AA-70E5FF3FE7C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9257-3892-4965-9465-25F88323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hyperlink" Target="http://vamotkrytka.ru/dir/47-1-0-851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grandgames.net/puzzle/online/vesna_5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tvet.mail.ru/question/89878208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jpeg"/><Relationship Id="rId7" Type="http://schemas.openxmlformats.org/officeDocument/2006/relationships/hyperlink" Target="http://kartravel.ru/lastochka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s://www.rspb.org.uk/birds-and-wildlife/wildlife-guides/bird-a-z/rook" TargetMode="External"/><Relationship Id="rId4" Type="http://schemas.openxmlformats.org/officeDocument/2006/relationships/hyperlink" Target="http://birds.kz/v2photo.php?l=ru&amp;s=008700054&amp;n=4&amp;t=629&amp;saut=0&amp;sor=desc&amp;sortby=1&amp;p=2" TargetMode="External"/><Relationship Id="rId9" Type="http://schemas.openxmlformats.org/officeDocument/2006/relationships/hyperlink" Target="http://animal-dream.com/data_images/nightingale/nightingale8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80928"/>
            <a:ext cx="7772400" cy="805196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</a:rPr>
              <a:t>Весна</a:t>
            </a:r>
            <a:r>
              <a:rPr lang="ru-RU" dirty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</a:rPr>
              <a:t> </a:t>
            </a: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</a:rPr>
              <a:t>- красна идёт... 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4ABE1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1566" y="4437112"/>
            <a:ext cx="4714729" cy="1944216"/>
          </a:xfrm>
        </p:spPr>
        <p:txBody>
          <a:bodyPr>
            <a:normAutofit fontScale="85000" lnSpcReduction="20000"/>
          </a:bodyPr>
          <a:lstStyle/>
          <a:p>
            <a:pPr algn="l">
              <a:spcBef>
                <a:spcPts val="0"/>
              </a:spcBef>
            </a:pPr>
            <a:r>
              <a:rPr lang="ru-RU" sz="2400" dirty="0" smtClean="0"/>
              <a:t>Подготовили: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/>
              <a:t>Учитель-логопед </a:t>
            </a:r>
            <a:r>
              <a:rPr lang="ru-RU" sz="2400" dirty="0" err="1" smtClean="0"/>
              <a:t>высш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кв. кат.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/>
              <a:t>    Новикова Анастасия Анатольевна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/>
              <a:t>Воспитатель </a:t>
            </a:r>
            <a:r>
              <a:rPr lang="ru-RU" sz="2400" dirty="0" err="1"/>
              <a:t>высш</a:t>
            </a:r>
            <a:r>
              <a:rPr lang="ru-RU" sz="2400" dirty="0"/>
              <a:t>.</a:t>
            </a:r>
            <a:r>
              <a:rPr lang="en-US" sz="2400" dirty="0"/>
              <a:t> </a:t>
            </a:r>
            <a:r>
              <a:rPr lang="ru-RU" sz="2400" dirty="0"/>
              <a:t>кв. кат. </a:t>
            </a:r>
            <a:endParaRPr lang="ru-RU" sz="2400" dirty="0" smtClean="0"/>
          </a:p>
          <a:p>
            <a:pPr algn="l">
              <a:spcBef>
                <a:spcPts val="0"/>
              </a:spcBef>
            </a:pPr>
            <a:r>
              <a:rPr lang="ru-RU" sz="2400" dirty="0" smtClean="0"/>
              <a:t>    </a:t>
            </a:r>
            <a:r>
              <a:rPr lang="ru-RU" sz="2400" dirty="0" err="1" smtClean="0"/>
              <a:t>Самчук</a:t>
            </a:r>
            <a:r>
              <a:rPr lang="ru-RU" sz="2400" dirty="0" smtClean="0"/>
              <a:t> Галина Алексеевна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/>
              <a:t>Воспитатель </a:t>
            </a:r>
            <a:r>
              <a:rPr lang="ru-RU" sz="2400" dirty="0" err="1"/>
              <a:t>высш</a:t>
            </a:r>
            <a:r>
              <a:rPr lang="ru-RU" sz="2400" dirty="0"/>
              <a:t>.</a:t>
            </a:r>
            <a:r>
              <a:rPr lang="en-US" sz="2400" dirty="0"/>
              <a:t> </a:t>
            </a:r>
            <a:r>
              <a:rPr lang="ru-RU" sz="2400" dirty="0"/>
              <a:t>кв. кат. </a:t>
            </a:r>
            <a:r>
              <a:rPr lang="ru-RU" sz="2400" dirty="0" smtClean="0"/>
              <a:t>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/>
              <a:t>    </a:t>
            </a:r>
            <a:r>
              <a:rPr lang="ru-RU" sz="2400" dirty="0" err="1" smtClean="0"/>
              <a:t>Цибулаева</a:t>
            </a:r>
            <a:r>
              <a:rPr lang="ru-RU" sz="2400" dirty="0" smtClean="0"/>
              <a:t> Светлана Вячеславовна</a:t>
            </a:r>
          </a:p>
          <a:p>
            <a:pPr algn="l">
              <a:spcBef>
                <a:spcPts val="0"/>
              </a:spcBef>
            </a:pPr>
            <a:endParaRPr lang="ru-RU" sz="2400" dirty="0"/>
          </a:p>
        </p:txBody>
      </p:sp>
      <p:pic>
        <p:nvPicPr>
          <p:cNvPr id="1026" name="Picture 2" descr="C:\Users\Анастасия\Desktop\0_f9f73_a7068a6f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659"/>
            <a:ext cx="1584176" cy="88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астасия\Desktop\0_f9f73_a7068a6f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01" y="265110"/>
            <a:ext cx="1117919" cy="6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астасия\Desktop\0_f9f73_a7068a6f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38707"/>
            <a:ext cx="1073696" cy="5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171817"/>
            <a:ext cx="73171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ea typeface="+mj-ea"/>
                <a:cs typeface="+mj-cs"/>
              </a:rPr>
              <a:t>Занятие по развитию речи для детей </a:t>
            </a:r>
            <a: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ea typeface="+mj-ea"/>
                <a:cs typeface="+mj-cs"/>
              </a:rPr>
              <a:t>подготовительной к школе </a:t>
            </a:r>
            <a:r>
              <a:rPr lang="ru-RU" sz="2800" b="1" dirty="0" err="1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ea typeface="+mj-ea"/>
                <a:cs typeface="+mj-cs"/>
              </a:rPr>
              <a:t>грппы</a:t>
            </a:r>
            <a: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ea typeface="+mj-ea"/>
                <a:cs typeface="+mj-cs"/>
              </a:rPr>
              <a:t> </a:t>
            </a:r>
            <a:r>
              <a:rPr lang="ru-RU" sz="2800" b="1" dirty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ea typeface="+mj-ea"/>
                <a:cs typeface="+mj-cs"/>
              </a:rPr>
              <a:t>с тяжелыми нарушениями речи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913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89" y="0"/>
            <a:ext cx="5523221" cy="6858000"/>
          </a:xfrm>
          <a:prstGeom prst="rect">
            <a:avLst/>
          </a:prstGeom>
        </p:spPr>
      </p:pic>
      <p:pic>
        <p:nvPicPr>
          <p:cNvPr id="7" name="duet_solovya_s_kukushkoj_penie_ptic_-_duet_solovya_s_kukushkoj_penie_pt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5949280"/>
            <a:ext cx="609600" cy="609600"/>
          </a:xfrm>
          <a:prstGeom prst="rect">
            <a:avLst/>
          </a:prstGeom>
        </p:spPr>
      </p:pic>
      <p:pic>
        <p:nvPicPr>
          <p:cNvPr id="8" name="d097d0b2d183d0ba-d180d183d187d18cd18f-d0b2-d0bbd0b5d181d18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9992" y="4581128"/>
            <a:ext cx="609600" cy="609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48064" y="6233482"/>
            <a:ext cx="383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http://vamotkrytka.ru/dir/47-1-0-8510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87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4392488" cy="604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весна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877272"/>
            <a:ext cx="609600" cy="609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55976" y="6021288"/>
            <a:ext cx="4758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6"/>
              </a:rPr>
              <a:t>https://grandgames.net/puzzle/online/vesna_5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7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80728"/>
            <a:ext cx="3810000" cy="3914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5445224"/>
            <a:ext cx="4048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https://otvet.mail.ru/question/89878208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0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Загадки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im0-tub-ru.yandex.net/i?id=4a57c7b1198b86f60e474c2dfb4f2c73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7" r="24322"/>
          <a:stretch/>
        </p:blipFill>
        <p:spPr bwMode="auto">
          <a:xfrm>
            <a:off x="844324" y="1237393"/>
            <a:ext cx="1964560" cy="2207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79c0f57029cf9a4f268f613392828100-l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8" r="20507"/>
          <a:stretch/>
        </p:blipFill>
        <p:spPr bwMode="auto">
          <a:xfrm>
            <a:off x="3050633" y="1340768"/>
            <a:ext cx="2419710" cy="1767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8884" y="3168693"/>
            <a:ext cx="3184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http://birds.kz/v2photo.php?l=ru&amp;s=008700054&amp;n=4&amp;t=629&amp;saut=0&amp;sor=desc&amp;sortby=1&amp;p=2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105034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https://www.rspb.org.uk/birds-and-wildlife/wildlife-guides/bird-a-z/rook</a:t>
            </a:r>
            <a:endParaRPr lang="ru-RU" dirty="0"/>
          </a:p>
        </p:txBody>
      </p:sp>
      <p:pic>
        <p:nvPicPr>
          <p:cNvPr id="1032" name="Picture 8" descr="https://im0-tub-ru.yandex.net/i?id=630dc585f9ff3e23b97aae358b80acb2-sr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00" y="1365441"/>
            <a:ext cx="2304256" cy="1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93227" y="3307192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http://kartravel.ru/lastochka.html</a:t>
            </a:r>
            <a:endParaRPr lang="ru-RU" dirty="0"/>
          </a:p>
        </p:txBody>
      </p:sp>
      <p:pic>
        <p:nvPicPr>
          <p:cNvPr id="1034" name="Picture 10" descr="https://im0-tub-ru.yandex.net/i?id=66c1ce0fed16051d0674f7bdaa5da19b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33" y="4293096"/>
            <a:ext cx="2619629" cy="191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20121" y="4437112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http://animal-dream.com/data_images/nightingale/nightingale8.html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7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Загадки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s://im0-tub-ru.yandex.net/i?id=4a57c7b1198b86f60e474c2dfb4f2c73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7" r="24322"/>
          <a:stretch/>
        </p:blipFill>
        <p:spPr bwMode="auto">
          <a:xfrm>
            <a:off x="844324" y="1237393"/>
            <a:ext cx="1964560" cy="2207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im0-tub-ru.yandex.net/i?id=630dc585f9ff3e23b97aae358b80acb2-sr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00" y="1365441"/>
            <a:ext cx="2304256" cy="1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im0-tub-ru.yandex.net/i?id=66c1ce0fed16051d0674f7bdaa5da19b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33" y="3861048"/>
            <a:ext cx="2619629" cy="191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7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77</Words>
  <Application>Microsoft Office PowerPoint</Application>
  <PresentationFormat>Экран (4:3)</PresentationFormat>
  <Paragraphs>18</Paragraphs>
  <Slides>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Весна - красна идёт... </vt:lpstr>
      <vt:lpstr>Презентация PowerPoint</vt:lpstr>
      <vt:lpstr>Презентация PowerPoint</vt:lpstr>
      <vt:lpstr>Презентация PowerPoint</vt:lpstr>
      <vt:lpstr>Загадки </vt:lpstr>
      <vt:lpstr>Загадки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Анастасия Новикова</cp:lastModifiedBy>
  <cp:revision>40</cp:revision>
  <dcterms:created xsi:type="dcterms:W3CDTF">2015-11-05T08:05:29Z</dcterms:created>
  <dcterms:modified xsi:type="dcterms:W3CDTF">2019-04-17T09:01:05Z</dcterms:modified>
</cp:coreProperties>
</file>