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9" r:id="rId3"/>
    <p:sldId id="288" r:id="rId4"/>
    <p:sldId id="284" r:id="rId5"/>
    <p:sldId id="290" r:id="rId6"/>
    <p:sldId id="291" r:id="rId7"/>
    <p:sldId id="292" r:id="rId8"/>
    <p:sldId id="293" r:id="rId9"/>
    <p:sldId id="285" r:id="rId10"/>
    <p:sldId id="294" r:id="rId11"/>
    <p:sldId id="266" r:id="rId12"/>
    <p:sldId id="295" r:id="rId13"/>
    <p:sldId id="262" r:id="rId14"/>
    <p:sldId id="297" r:id="rId15"/>
    <p:sldId id="299" r:id="rId16"/>
    <p:sldId id="303" r:id="rId17"/>
    <p:sldId id="300" r:id="rId18"/>
    <p:sldId id="302" r:id="rId19"/>
    <p:sldId id="304" r:id="rId20"/>
    <p:sldId id="305" r:id="rId21"/>
    <p:sldId id="264" r:id="rId22"/>
    <p:sldId id="260" r:id="rId23"/>
    <p:sldId id="306" r:id="rId24"/>
    <p:sldId id="267" r:id="rId25"/>
    <p:sldId id="273" r:id="rId26"/>
    <p:sldId id="268" r:id="rId27"/>
    <p:sldId id="269" r:id="rId28"/>
    <p:sldId id="272" r:id="rId29"/>
    <p:sldId id="307" r:id="rId30"/>
    <p:sldId id="308" r:id="rId31"/>
    <p:sldId id="309" r:id="rId32"/>
    <p:sldId id="310" r:id="rId33"/>
    <p:sldId id="311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434" autoAdjust="0"/>
  </p:normalViewPr>
  <p:slideViewPr>
    <p:cSldViewPr>
      <p:cViewPr varScale="1">
        <p:scale>
          <a:sx n="89" d="100"/>
          <a:sy n="89" d="100"/>
        </p:scale>
        <p:origin x="8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215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E306-A1D1-413F-B200-3DC8E1E3A7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280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B7721-4B07-4F0A-A7C9-061E0B7DF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24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C9802-418A-48C6-A87A-98227C0BEC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2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4C233-60F2-4294-8F93-F1DCC02CCD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4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7ADB7-A370-488C-A62B-D680E79FED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0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EE5F-64D6-4322-AB82-87E27AE84D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66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3BD2-18E9-495F-9260-075B7712E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95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4C59-4BBC-4F99-AC7F-90998A7C0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36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7ED1-E842-47B5-8BEA-E269F6426F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624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6C76-249F-4AA9-BD6E-DD8229D6C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55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C760-7FDF-4AB6-AF6C-282507D97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88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31FA-A8AB-488A-88A4-22B617835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54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204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A7DF31-C775-40AB-A6B3-38958D529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387350"/>
            <a:ext cx="9144000" cy="5400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latin typeface="Algerian" panose="04020705040A02060702" pitchFamily="82" charset="0"/>
              </a:rPr>
              <a:t>Филиал муниципального бюджетного общеобразовательного учреждения</a:t>
            </a:r>
            <a:br>
              <a:rPr lang="ru-RU" altLang="ru-RU" sz="2000" dirty="0" smtClean="0">
                <a:latin typeface="Algerian" panose="04020705040A02060702" pitchFamily="82" charset="0"/>
              </a:rPr>
            </a:br>
            <a:r>
              <a:rPr lang="ru-RU" altLang="ru-RU" sz="2000" dirty="0" smtClean="0">
                <a:latin typeface="Algerian" panose="04020705040A02060702" pitchFamily="82" charset="0"/>
              </a:rPr>
              <a:t>«</a:t>
            </a:r>
            <a:r>
              <a:rPr lang="ru-RU" altLang="ru-RU" sz="2000" dirty="0" err="1" smtClean="0">
                <a:latin typeface="Algerian" panose="04020705040A02060702" pitchFamily="82" charset="0"/>
              </a:rPr>
              <a:t>Горловская</a:t>
            </a:r>
            <a:r>
              <a:rPr lang="ru-RU" altLang="ru-RU" sz="2000" dirty="0" smtClean="0">
                <a:latin typeface="Algerian" panose="04020705040A02060702" pitchFamily="82" charset="0"/>
              </a:rPr>
              <a:t> средняя общеобразовательная школа»</a:t>
            </a:r>
            <a:br>
              <a:rPr lang="ru-RU" altLang="ru-RU" sz="2000" dirty="0" smtClean="0">
                <a:latin typeface="Algerian" panose="04020705040A02060702" pitchFamily="82" charset="0"/>
              </a:rPr>
            </a:br>
            <a:r>
              <a:rPr lang="ru-RU" altLang="ru-RU" sz="2000" dirty="0" err="1" smtClean="0">
                <a:latin typeface="Algerian" panose="04020705040A02060702" pitchFamily="82" charset="0"/>
              </a:rPr>
              <a:t>Скопинского</a:t>
            </a:r>
            <a:r>
              <a:rPr lang="ru-RU" altLang="ru-RU" sz="2000" dirty="0" smtClean="0">
                <a:latin typeface="Algerian" panose="04020705040A02060702" pitchFamily="82" charset="0"/>
              </a:rPr>
              <a:t> муниципального района Рязанской области</a:t>
            </a:r>
            <a:br>
              <a:rPr lang="ru-RU" altLang="ru-RU" sz="2000" dirty="0" smtClean="0">
                <a:latin typeface="Algerian" panose="04020705040A02060702" pitchFamily="82" charset="0"/>
              </a:rPr>
            </a:br>
            <a:r>
              <a:rPr lang="ru-RU" altLang="ru-RU" sz="2000" dirty="0" smtClean="0">
                <a:latin typeface="Algerian" panose="04020705040A02060702" pitchFamily="82" charset="0"/>
              </a:rPr>
              <a:t>«</a:t>
            </a:r>
            <a:r>
              <a:rPr lang="ru-RU" altLang="ru-RU" sz="2000" dirty="0" err="1" smtClean="0">
                <a:latin typeface="Algerian" panose="04020705040A02060702" pitchFamily="82" charset="0"/>
              </a:rPr>
              <a:t>Катинская</a:t>
            </a:r>
            <a:r>
              <a:rPr lang="ru-RU" altLang="ru-RU" sz="2000" dirty="0" smtClean="0">
                <a:latin typeface="Algerian" panose="04020705040A02060702" pitchFamily="82" charset="0"/>
              </a:rPr>
              <a:t> основная общеобразовательная школа»</a:t>
            </a:r>
            <a:br>
              <a:rPr lang="ru-RU" altLang="ru-RU" sz="2000" dirty="0" smtClean="0">
                <a:latin typeface="Algerian" panose="04020705040A02060702" pitchFamily="82" charset="0"/>
              </a:rPr>
            </a:br>
            <a:r>
              <a:rPr lang="ru-RU" altLang="ru-RU" sz="2000" dirty="0" smtClean="0">
                <a:latin typeface="Algerian" panose="04020705040A02060702" pitchFamily="82" charset="0"/>
              </a:rPr>
              <a:t/>
            </a:r>
            <a:br>
              <a:rPr lang="ru-RU" altLang="ru-RU" sz="2000" dirty="0" smtClean="0">
                <a:latin typeface="Algerian" panose="04020705040A02060702" pitchFamily="82" charset="0"/>
              </a:rPr>
            </a:br>
            <a:r>
              <a:rPr lang="ru-RU" altLang="ru-RU" sz="2000" dirty="0" smtClean="0">
                <a:latin typeface="Algerian" panose="04020705040A02060702" pitchFamily="82" charset="0"/>
              </a:rPr>
              <a:t/>
            </a:r>
            <a:br>
              <a:rPr lang="ru-RU" altLang="ru-RU" sz="2000" dirty="0" smtClean="0">
                <a:latin typeface="Algerian" panose="04020705040A02060702" pitchFamily="82" charset="0"/>
              </a:rPr>
            </a:br>
            <a:r>
              <a:rPr lang="ru-RU" altLang="ru-RU" sz="4800" dirty="0" smtClean="0">
                <a:latin typeface="Algerian" panose="04020705040A02060702" pitchFamily="82" charset="0"/>
              </a:rPr>
              <a:t>Внеклассное мероприятие</a:t>
            </a:r>
            <a:br>
              <a:rPr lang="ru-RU" altLang="ru-RU" sz="4800" dirty="0" smtClean="0">
                <a:latin typeface="Algerian" panose="04020705040A02060702" pitchFamily="82" charset="0"/>
              </a:rPr>
            </a:br>
            <a:r>
              <a:rPr lang="ru-RU" altLang="ru-RU" sz="5400" dirty="0" smtClean="0">
                <a:latin typeface="Algerian" panose="04020705040A02060702" pitchFamily="82" charset="0"/>
              </a:rPr>
              <a:t>«Милая малая родина»</a:t>
            </a:r>
            <a:br>
              <a:rPr lang="ru-RU" altLang="ru-RU" sz="5400" dirty="0" smtClean="0">
                <a:latin typeface="Algerian" panose="04020705040A02060702" pitchFamily="82" charset="0"/>
              </a:rPr>
            </a:br>
            <a:r>
              <a:rPr lang="ru-RU" altLang="ru-RU" sz="5400" dirty="0" smtClean="0">
                <a:latin typeface="Algerian" panose="04020705040A02060702" pitchFamily="82" charset="0"/>
              </a:rPr>
              <a:t/>
            </a:r>
            <a:br>
              <a:rPr lang="ru-RU" altLang="ru-RU" sz="5400" dirty="0" smtClean="0">
                <a:latin typeface="Algerian" panose="04020705040A02060702" pitchFamily="82" charset="0"/>
              </a:rPr>
            </a:br>
            <a:r>
              <a:rPr lang="ru-RU" altLang="ru-RU" sz="3200" dirty="0" smtClean="0">
                <a:latin typeface="Algerian" panose="04020705040A02060702" pitchFamily="82" charset="0"/>
              </a:rPr>
              <a:t>Подготовила </a:t>
            </a:r>
            <a:r>
              <a:rPr lang="ru-RU" altLang="ru-RU" sz="3200" dirty="0" err="1" smtClean="0">
                <a:latin typeface="Algerian" panose="04020705040A02060702" pitchFamily="82" charset="0"/>
              </a:rPr>
              <a:t>Гарабаева</a:t>
            </a:r>
            <a:r>
              <a:rPr lang="ru-RU" altLang="ru-RU" sz="3200" dirty="0" smtClean="0">
                <a:latin typeface="Algerian" panose="04020705040A02060702" pitchFamily="82" charset="0"/>
              </a:rPr>
              <a:t> Р.К.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732463"/>
            <a:ext cx="6224587" cy="865187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chemeClr val="tx2"/>
                </a:solidFill>
                <a:effectLst/>
              </a:rPr>
              <a:t>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3" y="0"/>
            <a:ext cx="8205787" cy="1125538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Троицкая церковь</a:t>
            </a:r>
            <a:endParaRPr lang="ru-RU" sz="4000" dirty="0"/>
          </a:p>
        </p:txBody>
      </p:sp>
      <p:pic>
        <p:nvPicPr>
          <p:cNvPr id="12291" name="Picture 2" descr="https://upload.wikimedia.org/wikipedia/commons/thumb/f/fe/%D0%A6%D0%B5%D1%80%D0%BA%D0%BE%D0%B2%D1%8C_%D1%81.%D0%9A%D0%B0%D1%82%D0%B8%D0%BD%D0%BE.JPG/800px-%D0%A6%D0%B5%D1%80%D0%BA%D0%BE%D0%B2%D1%8C_%D1%81.%D0%9A%D0%B0%D1%82%D0%B8%D0%BD%D0%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238" y="992188"/>
            <a:ext cx="8437562" cy="5865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18487" cy="1296988"/>
          </a:xfrm>
        </p:spPr>
        <p:txBody>
          <a:bodyPr/>
          <a:lstStyle/>
          <a:p>
            <a:pPr eaLnBrk="1" hangingPunct="1">
              <a:defRPr/>
            </a:pPr>
            <a:endParaRPr lang="ru-RU" altLang="ru-RU" sz="4000" dirty="0" smtClean="0"/>
          </a:p>
        </p:txBody>
      </p:sp>
      <p:pic>
        <p:nvPicPr>
          <p:cNvPr id="13315" name="Picture 6" descr="PICT54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"/>
          <a:stretch>
            <a:fillRect/>
          </a:stretch>
        </p:blipFill>
        <p:spPr>
          <a:xfrm>
            <a:off x="-3175" y="476250"/>
            <a:ext cx="9159875" cy="6049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130175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В годы Великой Отечественной войны</a:t>
            </a:r>
            <a:endParaRPr lang="ru-RU" sz="3600" dirty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713" y="1727200"/>
            <a:ext cx="4332287" cy="3995738"/>
          </a:xfrm>
        </p:spPr>
      </p:pic>
      <p:pic>
        <p:nvPicPr>
          <p:cNvPr id="14340" name="Picture 3" descr="C:\Users\Школа\Desktop\Новая папка (2)\Новая папка\DSCN47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5" y="1573213"/>
            <a:ext cx="379888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/>
              <a:t>Герой Советского Союза и национальный </a:t>
            </a:r>
            <a:br>
              <a:rPr lang="ru-RU" altLang="ru-RU" sz="2800" dirty="0" smtClean="0"/>
            </a:br>
            <a:r>
              <a:rPr lang="ru-RU" altLang="ru-RU" sz="2800" dirty="0" smtClean="0"/>
              <a:t>Герой Италии Федор Андрианович Полетаев</a:t>
            </a:r>
          </a:p>
        </p:txBody>
      </p:sp>
      <p:pic>
        <p:nvPicPr>
          <p:cNvPr id="15363" name="Picture 6" descr="DSC004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7259637" cy="536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федор полетаев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0" y="0"/>
            <a:ext cx="4259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8" y="0"/>
            <a:ext cx="8264525" cy="1139825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Памятник </a:t>
            </a:r>
            <a:r>
              <a:rPr lang="ru-RU" sz="3600" dirty="0" err="1" smtClean="0"/>
              <a:t>Ф.А.Полетаеву</a:t>
            </a:r>
            <a:r>
              <a:rPr lang="ru-RU" sz="3600" dirty="0" smtClean="0"/>
              <a:t> в г. Рязани</a:t>
            </a:r>
            <a:endParaRPr lang="ru-RU" sz="3600" dirty="0"/>
          </a:p>
        </p:txBody>
      </p:sp>
      <p:pic>
        <p:nvPicPr>
          <p:cNvPr id="17411" name="Picture 2" descr="Картинки по запросу федор полетаев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988" y="1108075"/>
            <a:ext cx="8582025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В школьном музее</a:t>
            </a:r>
            <a:endParaRPr lang="ru-RU" sz="4000" dirty="0"/>
          </a:p>
        </p:txBody>
      </p:sp>
      <p:pic>
        <p:nvPicPr>
          <p:cNvPr id="18435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063" y="1177925"/>
            <a:ext cx="4105275" cy="5473700"/>
          </a:xfrm>
        </p:spPr>
      </p:pic>
      <p:pic>
        <p:nvPicPr>
          <p:cNvPr id="18436" name="Picture 3" descr="C:\Users\Школа\Desktop\Новая папка (2)\Новая папка\DSCN47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7"/>
          <a:stretch>
            <a:fillRect/>
          </a:stretch>
        </p:blipFill>
        <p:spPr bwMode="auto">
          <a:xfrm>
            <a:off x="4699000" y="1271588"/>
            <a:ext cx="419893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62950" cy="109696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Федор Филиппович Соломатин, </a:t>
            </a:r>
            <a:br>
              <a:rPr lang="ru-RU" sz="3200" dirty="0" smtClean="0"/>
            </a:br>
            <a:r>
              <a:rPr lang="ru-RU" sz="3200" dirty="0" smtClean="0"/>
              <a:t>полный кавалер ордена Славы</a:t>
            </a:r>
            <a:endParaRPr lang="ru-RU" sz="3200" dirty="0"/>
          </a:p>
        </p:txBody>
      </p:sp>
      <p:pic>
        <p:nvPicPr>
          <p:cNvPr id="19459" name="Picture 2" descr="Картинки по запросу федор соломатин полный кавалер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8175" y="1096963"/>
            <a:ext cx="4192588" cy="578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692150"/>
          </a:xfrm>
        </p:spPr>
        <p:txBody>
          <a:bodyPr/>
          <a:lstStyle/>
          <a:p>
            <a:pPr>
              <a:defRPr/>
            </a:pPr>
            <a:r>
              <a:rPr lang="ru-RU" sz="4000" dirty="0" err="1" smtClean="0"/>
              <a:t>Ф.Ф.Соломатин</a:t>
            </a:r>
            <a:endParaRPr lang="ru-RU" sz="4000" dirty="0"/>
          </a:p>
        </p:txBody>
      </p:sp>
      <p:pic>
        <p:nvPicPr>
          <p:cNvPr id="20483" name="Picture 2" descr="http://parad62.ru/assets/easyimage/9/9fde816c30ba59590553c342594aadf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613" y="847725"/>
            <a:ext cx="4968875" cy="594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075612" cy="1081087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effectLst/>
              </a:rPr>
              <a:t>Орден </a:t>
            </a:r>
            <a:r>
              <a:rPr lang="ru-RU" sz="4000" dirty="0">
                <a:effectLst/>
              </a:rPr>
              <a:t>Славы трёх </a:t>
            </a:r>
            <a:r>
              <a:rPr lang="ru-RU" sz="4000" dirty="0" smtClean="0">
                <a:effectLst/>
              </a:rPr>
              <a:t>степеней</a:t>
            </a:r>
            <a:endParaRPr lang="ru-RU" sz="4000" dirty="0"/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013" y="1052513"/>
            <a:ext cx="7573962" cy="5502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18487" cy="14081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Родина. Отечество. Отчизна.</a:t>
            </a:r>
          </a:p>
        </p:txBody>
      </p:sp>
      <p:pic>
        <p:nvPicPr>
          <p:cNvPr id="4099" name="Picture 2" descr="Картинки по запросу картинка ромашковое пол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13" y="963613"/>
            <a:ext cx="7835900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8538" y="1588"/>
            <a:ext cx="4824412" cy="686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/>
              <a:t> </a:t>
            </a:r>
            <a:r>
              <a:rPr lang="ru-RU" altLang="ru-RU" sz="4000" dirty="0" smtClean="0"/>
              <a:t>Новая церковь нашего села</a:t>
            </a:r>
          </a:p>
        </p:txBody>
      </p:sp>
      <p:pic>
        <p:nvPicPr>
          <p:cNvPr id="23555" name="Picture 7" descr="PICT52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/>
          <a:stretch>
            <a:fillRect/>
          </a:stretch>
        </p:blipFill>
        <p:spPr>
          <a:xfrm>
            <a:off x="377825" y="968375"/>
            <a:ext cx="8515350" cy="565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836295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err="1" smtClean="0"/>
              <a:t>Катинская</a:t>
            </a:r>
            <a:r>
              <a:rPr lang="ru-RU" altLang="ru-RU" sz="4000" dirty="0" smtClean="0"/>
              <a:t> школа</a:t>
            </a:r>
          </a:p>
        </p:txBody>
      </p:sp>
      <p:pic>
        <p:nvPicPr>
          <p:cNvPr id="24579" name="Picture 6" descr="DSC005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854075"/>
            <a:ext cx="7632700" cy="5726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В селе пять улиц</a:t>
            </a:r>
            <a:endParaRPr lang="ru-RU" sz="4000" dirty="0"/>
          </a:p>
        </p:txBody>
      </p:sp>
      <p:pic>
        <p:nvPicPr>
          <p:cNvPr id="25603" name="Picture 2" descr="Карта села Катино в Рязанской области с улицами и номерами дом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" t="1814" r="12289"/>
          <a:stretch>
            <a:fillRect/>
          </a:stretch>
        </p:blipFill>
        <p:spPr>
          <a:xfrm>
            <a:off x="133350" y="1844675"/>
            <a:ext cx="8877300" cy="425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56663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 smtClean="0"/>
              <a:t>Достопримечательности села - пруды</a:t>
            </a:r>
          </a:p>
        </p:txBody>
      </p:sp>
      <p:pic>
        <p:nvPicPr>
          <p:cNvPr id="26627" name="Picture 6" descr="Наименование18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7856537" cy="589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889875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Федякин пруд</a:t>
            </a:r>
          </a:p>
        </p:txBody>
      </p:sp>
      <p:pic>
        <p:nvPicPr>
          <p:cNvPr id="27651" name="Picture 6" descr="DSC004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338" y="1096963"/>
            <a:ext cx="8569325" cy="572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931150" cy="4873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Попов пруд</a:t>
            </a:r>
          </a:p>
        </p:txBody>
      </p:sp>
      <p:pic>
        <p:nvPicPr>
          <p:cNvPr id="28675" name="Picture 6" descr="Наименование18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77771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814705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Миронов пруд</a:t>
            </a:r>
          </a:p>
        </p:txBody>
      </p:sp>
      <p:pic>
        <p:nvPicPr>
          <p:cNvPr id="29699" name="Picture 6" descr="PICT5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600" y="1052513"/>
            <a:ext cx="8175625" cy="559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4705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Шубин пруд</a:t>
            </a:r>
          </a:p>
        </p:txBody>
      </p:sp>
      <p:pic>
        <p:nvPicPr>
          <p:cNvPr id="30723" name="Picture 6" descr="DSC004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425" y="981075"/>
            <a:ext cx="7759700" cy="581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47050" cy="1125538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Федотов пруд</a:t>
            </a:r>
            <a:endParaRPr lang="ru-RU" sz="4000" dirty="0"/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125538"/>
            <a:ext cx="7632700" cy="5724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0"/>
            <a:ext cx="8075612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Наша Родина - Россия</a:t>
            </a:r>
          </a:p>
        </p:txBody>
      </p:sp>
      <p:pic>
        <p:nvPicPr>
          <p:cNvPr id="5123" name="Picture 2" descr="Картинки по запросу картинка россия родина мо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976313"/>
            <a:ext cx="7812087" cy="585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-242888"/>
            <a:ext cx="8435975" cy="1081088"/>
          </a:xfrm>
        </p:spPr>
        <p:txBody>
          <a:bodyPr/>
          <a:lstStyle/>
          <a:p>
            <a:pPr>
              <a:defRPr/>
            </a:pPr>
            <a:r>
              <a:rPr lang="ru-RU" sz="4000" dirty="0" err="1" smtClean="0"/>
              <a:t>Крючихин</a:t>
            </a:r>
            <a:r>
              <a:rPr lang="ru-RU" sz="4000" dirty="0" smtClean="0"/>
              <a:t> пруд</a:t>
            </a:r>
            <a:endParaRPr lang="ru-RU" sz="4000" dirty="0"/>
          </a:p>
        </p:txBody>
      </p:sp>
      <p:pic>
        <p:nvPicPr>
          <p:cNvPr id="32771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250" y="838200"/>
            <a:ext cx="7937500" cy="59531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-242888"/>
            <a:ext cx="8220075" cy="1417638"/>
          </a:xfrm>
        </p:spPr>
        <p:txBody>
          <a:bodyPr/>
          <a:lstStyle/>
          <a:p>
            <a:pPr>
              <a:defRPr/>
            </a:pPr>
            <a:r>
              <a:rPr lang="ru-RU" sz="4000" smtClean="0"/>
              <a:t>Родная земля</a:t>
            </a:r>
            <a:endParaRPr lang="ru-RU" sz="4000" dirty="0"/>
          </a:p>
        </p:txBody>
      </p:sp>
      <p:pic>
        <p:nvPicPr>
          <p:cNvPr id="3379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288" y="1052513"/>
            <a:ext cx="7591425" cy="5694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075612" cy="981075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«Край родной, навек любимый»</a:t>
            </a:r>
            <a:endParaRPr lang="ru-RU" sz="4000" dirty="0"/>
          </a:p>
        </p:txBody>
      </p:sp>
      <p:pic>
        <p:nvPicPr>
          <p:cNvPr id="34819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2"/>
          <a:stretch>
            <a:fillRect/>
          </a:stretch>
        </p:blipFill>
        <p:spPr>
          <a:xfrm>
            <a:off x="179388" y="976313"/>
            <a:ext cx="8404225" cy="57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Источники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>
                <a:cs typeface="Aharoni" panose="02010803020104030203" pitchFamily="2" charset="-79"/>
              </a:rPr>
              <a:t>1. Фотографии из школьного музея </a:t>
            </a:r>
            <a:r>
              <a:rPr lang="ru-RU" sz="2000" dirty="0" err="1" smtClean="0">
                <a:cs typeface="Aharoni" panose="02010803020104030203" pitchFamily="2" charset="-79"/>
              </a:rPr>
              <a:t>Катинской</a:t>
            </a:r>
            <a:r>
              <a:rPr lang="ru-RU" sz="2000" dirty="0" smtClean="0">
                <a:cs typeface="Aharoni" panose="02010803020104030203" pitchFamily="2" charset="-79"/>
              </a:rPr>
              <a:t> школы.</a:t>
            </a:r>
          </a:p>
          <a:p>
            <a:pPr>
              <a:defRPr/>
            </a:pPr>
            <a:r>
              <a:rPr lang="ru-RU" sz="2000" dirty="0" smtClean="0">
                <a:cs typeface="Aharoni" panose="02010803020104030203" pitchFamily="2" charset="-79"/>
              </a:rPr>
              <a:t>2. Интернет - ресурсы</a:t>
            </a:r>
            <a:endParaRPr lang="ru-RU" sz="2000" dirty="0"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005388"/>
            <a:ext cx="8642350" cy="185261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Ради Родины мы должны жить в одно сердце.</a:t>
            </a:r>
            <a:br>
              <a:rPr lang="ru-RU" alt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Александр Невский</a:t>
            </a:r>
          </a:p>
        </p:txBody>
      </p:sp>
      <p:pic>
        <p:nvPicPr>
          <p:cNvPr id="6147" name="Picture 5" descr="Картинки по запросу александр невский портре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42875"/>
            <a:ext cx="7292975" cy="486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1572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Милая малая родина</a:t>
            </a: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438" y="1046163"/>
            <a:ext cx="7740650" cy="580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964613" cy="12287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Наша малая родина - село Катино</a:t>
            </a: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4"/>
          <a:stretch>
            <a:fillRect/>
          </a:stretch>
        </p:blipFill>
        <p:spPr>
          <a:xfrm>
            <a:off x="0" y="1527175"/>
            <a:ext cx="8964613" cy="520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003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Карта села </a:t>
            </a:r>
          </a:p>
        </p:txBody>
      </p:sp>
      <p:pic>
        <p:nvPicPr>
          <p:cNvPr id="9219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844550"/>
            <a:ext cx="7553325" cy="601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47050" cy="12049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Путешествие в историю 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813" y="1204913"/>
            <a:ext cx="8670925" cy="5634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Село Катино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1268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63" y="839788"/>
            <a:ext cx="7900987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313</TotalTime>
  <Words>124</Words>
  <Application>Microsoft Office PowerPoint</Application>
  <PresentationFormat>Экран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Verdana</vt:lpstr>
      <vt:lpstr>Arial</vt:lpstr>
      <vt:lpstr>Wingdings</vt:lpstr>
      <vt:lpstr>Calibri</vt:lpstr>
      <vt:lpstr>Algerian</vt:lpstr>
      <vt:lpstr>Monotype Corsiva</vt:lpstr>
      <vt:lpstr>Aharoni</vt:lpstr>
      <vt:lpstr>Склон</vt:lpstr>
      <vt:lpstr>Филиал муниципального бюджетного общеобразовательного учреждения «Горловская средняя общеобразовательная школа» Скопинского муниципального района Рязанской области «Катинская основная общеобразовательная школа»   Внеклассное мероприятие «Милая малая родина»  Подготовила Гарабаева Р.К.</vt:lpstr>
      <vt:lpstr>Родина. Отечество. Отчизна.</vt:lpstr>
      <vt:lpstr>Наша Родина - Россия</vt:lpstr>
      <vt:lpstr>Ради Родины мы должны жить в одно сердце. Александр Невский</vt:lpstr>
      <vt:lpstr>Милая малая родина</vt:lpstr>
      <vt:lpstr>Наша малая родина - село Катино</vt:lpstr>
      <vt:lpstr>Карта села </vt:lpstr>
      <vt:lpstr>Путешествие в историю </vt:lpstr>
      <vt:lpstr>Село Катино</vt:lpstr>
      <vt:lpstr>Троицкая церковь</vt:lpstr>
      <vt:lpstr>Презентация PowerPoint</vt:lpstr>
      <vt:lpstr>В годы Великой Отечественной войны</vt:lpstr>
      <vt:lpstr>Герой Советского Союза и национальный  Герой Италии Федор Андрианович Полетаев</vt:lpstr>
      <vt:lpstr>Презентация PowerPoint</vt:lpstr>
      <vt:lpstr>Памятник Ф.А.Полетаеву в г. Рязани</vt:lpstr>
      <vt:lpstr>В школьном музее</vt:lpstr>
      <vt:lpstr>Федор Филиппович Соломатин,  полный кавалер ордена Славы</vt:lpstr>
      <vt:lpstr>Ф.Ф.Соломатин</vt:lpstr>
      <vt:lpstr>Орден Славы трёх степеней</vt:lpstr>
      <vt:lpstr>Презентация PowerPoint</vt:lpstr>
      <vt:lpstr> Новая церковь нашего села</vt:lpstr>
      <vt:lpstr>Катинская школа</vt:lpstr>
      <vt:lpstr>В селе пять улиц</vt:lpstr>
      <vt:lpstr>Достопримечательности села - пруды</vt:lpstr>
      <vt:lpstr>Федякин пруд</vt:lpstr>
      <vt:lpstr>Попов пруд</vt:lpstr>
      <vt:lpstr>Миронов пруд</vt:lpstr>
      <vt:lpstr>Шубин пруд</vt:lpstr>
      <vt:lpstr>Федотов пруд</vt:lpstr>
      <vt:lpstr>Крючихин пруд</vt:lpstr>
      <vt:lpstr>Родная земля</vt:lpstr>
      <vt:lpstr>«Край родной, навек любимый»</vt:lpstr>
      <vt:lpstr>Источники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малая родина»</dc:title>
  <dc:creator>Admin</dc:creator>
  <cp:lastModifiedBy>Елена В. Лапкина</cp:lastModifiedBy>
  <cp:revision>29</cp:revision>
  <dcterms:created xsi:type="dcterms:W3CDTF">2012-12-18T07:39:58Z</dcterms:created>
  <dcterms:modified xsi:type="dcterms:W3CDTF">2018-02-05T06:47:12Z</dcterms:modified>
</cp:coreProperties>
</file>