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sldIdLst>
    <p:sldId id="448" r:id="rId2"/>
    <p:sldId id="502" r:id="rId3"/>
    <p:sldId id="516" r:id="rId4"/>
    <p:sldId id="503" r:id="rId5"/>
    <p:sldId id="524" r:id="rId6"/>
    <p:sldId id="512" r:id="rId7"/>
    <p:sldId id="525" r:id="rId8"/>
    <p:sldId id="467" r:id="rId9"/>
    <p:sldId id="514" r:id="rId10"/>
    <p:sldId id="470" r:id="rId11"/>
    <p:sldId id="496" r:id="rId12"/>
    <p:sldId id="499" r:id="rId13"/>
    <p:sldId id="477" r:id="rId14"/>
    <p:sldId id="481" r:id="rId15"/>
    <p:sldId id="480" r:id="rId16"/>
    <p:sldId id="497" r:id="rId17"/>
    <p:sldId id="500" r:id="rId18"/>
    <p:sldId id="492" r:id="rId19"/>
    <p:sldId id="495" r:id="rId20"/>
    <p:sldId id="523" r:id="rId21"/>
    <p:sldId id="52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99"/>
    <a:srgbClr val="009900"/>
    <a:srgbClr val="339966"/>
    <a:srgbClr val="006600"/>
    <a:srgbClr val="FFFFCC"/>
    <a:srgbClr val="FFFF99"/>
    <a:srgbClr val="FF9900"/>
    <a:srgbClr val="339933"/>
    <a:srgbClr val="0066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>
      <p:cViewPr>
        <p:scale>
          <a:sx n="52" d="100"/>
          <a:sy n="52" d="100"/>
        </p:scale>
        <p:origin x="-177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DAA6B-015E-47CA-9C78-A0BB178DCB94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0B5FF-2C0F-40E4-83A2-5FB3731CF8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2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0B5FF-2C0F-40E4-83A2-5FB3731CF86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95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1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9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2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6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1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6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7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0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1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5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7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заставка презент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5299464"/>
            <a:ext cx="52389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Моя семья</a:t>
            </a:r>
            <a:endParaRPr lang="ru-RU" sz="9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Desktop\многоде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4" y="-99392"/>
            <a:ext cx="9155424" cy="70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1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дмин\Desktop\кошачья семь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утина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соб.семь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00"/>
            <a:ext cx="9144000" cy="6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медвежь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8" y="0"/>
            <a:ext cx="9252630" cy="68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esktop\пчелина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грибна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8" y="0"/>
            <a:ext cx="9168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школьна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4"/>
            <a:ext cx="9144000" cy="69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Desktop\школьная семья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1733" b="5458"/>
          <a:stretch/>
        </p:blipFill>
        <p:spPr bwMode="auto">
          <a:xfrm>
            <a:off x="-15880" y="0"/>
            <a:ext cx="9159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00CC99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шк. семь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1" y="-17104"/>
            <a:ext cx="8244408" cy="68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мяч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62" y="5373216"/>
            <a:ext cx="13849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0967">
            <a:off x="3391909" y="2636192"/>
            <a:ext cx="1205298" cy="13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з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r="10467"/>
          <a:stretch/>
        </p:blipFill>
        <p:spPr bwMode="auto">
          <a:xfrm rot="756759">
            <a:off x="4649595" y="2710647"/>
            <a:ext cx="1695911" cy="163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кукл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3503" flipH="1">
            <a:off x="5876717" y="2177900"/>
            <a:ext cx="1342633" cy="14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\Desktop\рис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97" y="81929"/>
            <a:ext cx="969875" cy="7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esktop\рис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16" y="787624"/>
            <a:ext cx="977556" cy="6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esktop\рис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75" y="81928"/>
            <a:ext cx="1112080" cy="7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дмин\Desktop\рис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45" y="110035"/>
            <a:ext cx="1296144" cy="70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дмин\Desktop\рис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42" y="916649"/>
            <a:ext cx="662782" cy="4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Админ\Desktop\кар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5283">
            <a:off x="1993113" y="3188553"/>
            <a:ext cx="412194" cy="4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Админ\Desktop\кар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09" y="3328414"/>
            <a:ext cx="403315" cy="8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фотоальбом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няя мелоди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3.8884" end="155371.6354"/>
                  <p14:fade out="6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"/>
          <a:stretch/>
        </p:blipFill>
        <p:spPr bwMode="auto">
          <a:xfrm>
            <a:off x="3017" y="0"/>
            <a:ext cx="9161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427760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бщая фотография воспитанников и воспитателей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группы</a:t>
            </a:r>
          </a:p>
        </p:txBody>
      </p:sp>
    </p:spTree>
    <p:extLst>
      <p:ext uri="{BB962C8B-B14F-4D97-AF65-F5344CB8AC3E}">
        <p14:creationId xmlns:p14="http://schemas.microsoft.com/office/powerpoint/2010/main" val="31481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"/>
          <a:stretch/>
        </p:blipFill>
        <p:spPr bwMode="auto">
          <a:xfrm>
            <a:off x="3017" y="0"/>
            <a:ext cx="9161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27"/>
            <a:ext cx="7632848" cy="67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"/>
          <a:stretch/>
        </p:blipFill>
        <p:spPr bwMode="auto">
          <a:xfrm>
            <a:off x="3017" y="0"/>
            <a:ext cx="9161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27"/>
            <a:ext cx="7704856" cy="67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Админ\Desktop\альбом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/>
          <a:stretch/>
        </p:blipFill>
        <p:spPr bwMode="auto">
          <a:xfrm>
            <a:off x="-18272" y="0"/>
            <a:ext cx="9162272" cy="68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6520" y="2933655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отография семьи педагога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27"/>
            <a:ext cx="7632848" cy="67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ест кашу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драк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беспоряд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мыть посуду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дмин\Desktop\грубит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9402087" cy="6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дмин\Desktop\подаро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386212" cy="68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Админ\Desktop\спать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7"/>
          <a:stretch/>
        </p:blipFill>
        <p:spPr bwMode="auto">
          <a:xfrm>
            <a:off x="-15877" y="1"/>
            <a:ext cx="9382245" cy="68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Админ\Desktop\рвёт книжку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1"/>
            <a:ext cx="9382244" cy="68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Админ\Desktop\1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-1"/>
            <a:ext cx="9389503" cy="687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761"/>
            <a:ext cx="9144001" cy="68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27"/>
            <a:ext cx="7632848" cy="67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8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Desktop\семья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067" r="4980" b="3529"/>
          <a:stretch/>
        </p:blipFill>
        <p:spPr bwMode="auto">
          <a:xfrm>
            <a:off x="0" y="0"/>
            <a:ext cx="9168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мно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19" y="-4572"/>
            <a:ext cx="9282619" cy="69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6906</TotalTime>
  <Words>12</Words>
  <Application>Microsoft Office PowerPoint</Application>
  <PresentationFormat>Экран (4:3)</PresentationFormat>
  <Paragraphs>4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1495</cp:revision>
  <dcterms:created xsi:type="dcterms:W3CDTF">2016-06-10T20:17:03Z</dcterms:created>
  <dcterms:modified xsi:type="dcterms:W3CDTF">2019-04-11T13:45:57Z</dcterms:modified>
</cp:coreProperties>
</file>