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D52E67-7FFB-4C02-9984-DC4BBFA66CD2}" type="datetimeFigureOut">
              <a:rPr lang="ru-RU" smtClean="0"/>
              <a:pPr/>
              <a:t>02.05.2021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26D2AF-A9B9-4BB2-960F-AE7B04562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0%B8%D0%B2%25" TargetMode="External"/><Relationship Id="rId2" Type="http://schemas.openxmlformats.org/officeDocument/2006/relationships/hyperlink" Target="https://sites.google.com/site/prirodanasevseegooglgfg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i&amp;url=https%3A%2F%2Fshkola7gn" TargetMode="External"/><Relationship Id="rId4" Type="http://schemas.openxmlformats.org/officeDocument/2006/relationships/hyperlink" Target="https://www.youtube.com/watch?v=DaxW99yRr1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158417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Конспект занятия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Образовательная область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Речевое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развитие»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«Делим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слова на слоги вместе 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Ушастиком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63688" y="4509120"/>
            <a:ext cx="7056784" cy="165618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2400" b="1" i="1" dirty="0" smtClean="0"/>
              <a:t>Презентацию составил:</a:t>
            </a:r>
          </a:p>
          <a:p>
            <a:pPr lvl="0">
              <a:buNone/>
            </a:pPr>
            <a:r>
              <a:rPr lang="ru-RU" sz="2400" i="1" dirty="0" err="1" smtClean="0"/>
              <a:t>Генералова</a:t>
            </a:r>
            <a:r>
              <a:rPr lang="ru-RU" sz="2400" i="1" dirty="0" smtClean="0"/>
              <a:t> </a:t>
            </a:r>
            <a:r>
              <a:rPr lang="ru-RU" sz="2400" i="1" dirty="0" smtClean="0"/>
              <a:t>Елена </a:t>
            </a:r>
            <a:r>
              <a:rPr lang="ru-RU" sz="2400" i="1" dirty="0" smtClean="0"/>
              <a:t>Сергеевна – воспитатель;</a:t>
            </a:r>
          </a:p>
          <a:p>
            <a:pPr lvl="0">
              <a:buNone/>
            </a:pPr>
            <a:r>
              <a:rPr lang="ru-RU" sz="2400" i="1" dirty="0" err="1" smtClean="0"/>
              <a:t>Кальницкая</a:t>
            </a:r>
            <a:r>
              <a:rPr lang="ru-RU" sz="2400" i="1" dirty="0" smtClean="0"/>
              <a:t> </a:t>
            </a:r>
            <a:r>
              <a:rPr lang="ru-RU" sz="2400" i="1" dirty="0" smtClean="0"/>
              <a:t>Татьяна </a:t>
            </a:r>
            <a:r>
              <a:rPr lang="ru-RU" sz="2400" i="1" dirty="0" smtClean="0"/>
              <a:t>Александровна - воспитатель;</a:t>
            </a:r>
          </a:p>
          <a:p>
            <a:pPr lvl="0">
              <a:buNone/>
            </a:pPr>
            <a:r>
              <a:rPr lang="ru-RU" sz="2400" i="1" dirty="0" smtClean="0"/>
              <a:t>Новикова </a:t>
            </a:r>
            <a:r>
              <a:rPr lang="ru-RU" sz="2400" i="1" dirty="0" smtClean="0"/>
              <a:t>Полина </a:t>
            </a:r>
            <a:r>
              <a:rPr lang="ru-RU" sz="2400" i="1" dirty="0" smtClean="0"/>
              <a:t>Евгеньевна - воспитатель.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f\Desktop\kartinki-zajchiki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624"/>
            <a:ext cx="46771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33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f\Desktop\screen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af\Desktop\vesna-lug-oduvanchiki-derevia-oblaka-trava-prir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95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f\Desktop\P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44000" cy="6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47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f\Desktop\tainstvennaja.propazha.avi.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68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3642807" cy="7941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1512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список </a:t>
            </a:r>
            <a:r>
              <a:rPr lang="ru-RU" b="1" dirty="0" smtClean="0"/>
              <a:t>Интернет-ресурсов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( </a:t>
            </a:r>
            <a:r>
              <a:rPr lang="ru-RU" b="1" dirty="0" smtClean="0"/>
              <a:t>материалы для </a:t>
            </a:r>
            <a:r>
              <a:rPr lang="ru-RU" b="1" dirty="0" smtClean="0"/>
              <a:t>презентации)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115280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en-US" sz="2000" dirty="0" smtClean="0"/>
              <a:t>.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sites.google.com/site/prirodanasevseegooglgfgf</a:t>
            </a:r>
            <a:endParaRPr lang="en-US" sz="2000" dirty="0" smtClean="0"/>
          </a:p>
          <a:p>
            <a:r>
              <a:rPr lang="en-US" sz="2000" dirty="0" smtClean="0"/>
              <a:t>2. </a:t>
            </a:r>
            <a:r>
              <a:rPr lang="en-US" sz="2000" dirty="0" smtClean="0">
                <a:hlinkClick r:id="rId3"/>
              </a:rPr>
              <a:t>https://ru.wikipedia.org/wiki/%</a:t>
            </a:r>
            <a:r>
              <a:rPr lang="en-US" sz="2000" dirty="0" smtClean="0">
                <a:hlinkClick r:id="rId3"/>
              </a:rPr>
              <a:t>D0%96%D0%B8%D0%B2%</a:t>
            </a:r>
            <a:endParaRPr lang="en-US" sz="2000" dirty="0" smtClean="0"/>
          </a:p>
          <a:p>
            <a:r>
              <a:rPr lang="en-US" sz="2000" dirty="0" smtClean="0"/>
              <a:t>3.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www.youtube.com/watch?v=DaxW99yRr1s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 smtClean="0"/>
              <a:t>4.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www.youtube.com/watch?v=DaxW99yRr1s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 smtClean="0"/>
              <a:t>5. </a:t>
            </a:r>
            <a:r>
              <a:rPr lang="en-US" sz="2000" dirty="0" smtClean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www.google.com/url?sa=i&amp;url=https%3A%2F%2Fshkola7gn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f\Desktop\fb425c581e1b36fbf95e2975c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f\Desktop\1016468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376264" cy="298588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00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f\Desktop\1011562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648" y="34378"/>
            <a:ext cx="3168352" cy="32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f\Desktop\H37b3396f9040478fbbebd63da57564b9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f\Desktop\юмор-1182x1024-1250x9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138812" cy="38027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60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f\Desktop\yFCnE_7Xp4s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5" r="140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6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af\Desktop\Animals___Wolves_and_Foxes_Fox_in_coniferous_bushes_09589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852" y="1882762"/>
            <a:ext cx="4572000" cy="2571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f\Desktop\2bddbc3b1779de625d9304d65366f533_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558" y="4443878"/>
            <a:ext cx="3810000" cy="2381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f\Desktop\scale_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" y="2780727"/>
            <a:ext cx="3135431" cy="4148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f\Desktop\s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2047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f\Desktop\509718_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724"/>
            <a:ext cx="3352800" cy="26948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63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f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20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f\Desktop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50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f\Desktop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43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f\Desktop\1920x1200_1236046_[www.ArtFile.ru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4587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57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Конспект занятия Образовательная область  «Речевое развитие» «Делим слова на слоги вместе с Ушастиком»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</dc:creator>
  <cp:lastModifiedBy>Сергей</cp:lastModifiedBy>
  <cp:revision>8</cp:revision>
  <dcterms:created xsi:type="dcterms:W3CDTF">2021-03-23T12:04:41Z</dcterms:created>
  <dcterms:modified xsi:type="dcterms:W3CDTF">2021-05-02T14:56:27Z</dcterms:modified>
</cp:coreProperties>
</file>