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57EE-132B-4B4B-A322-CDCC3BB955E0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25946-941F-48BF-94AE-A9EA2C5A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25946-941F-48BF-94AE-A9EA2C5A32F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Фронтальное занятие по развитию речи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детьми логопедической подготовительной к школе группы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3574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 Составление рассказа </a:t>
            </a:r>
          </a:p>
          <a:p>
            <a:pPr algn="ctr">
              <a:buNone/>
            </a:pPr>
            <a:r>
              <a:rPr lang="ru-RU" sz="4000" b="1" dirty="0" smtClean="0"/>
              <a:t>по картине В.Н. Бакшеева </a:t>
            </a:r>
          </a:p>
          <a:p>
            <a:pPr algn="ctr">
              <a:buNone/>
            </a:pPr>
            <a:r>
              <a:rPr lang="ru-RU" sz="4000" b="1" dirty="0" smtClean="0"/>
              <a:t>«</a:t>
            </a:r>
            <a:r>
              <a:rPr lang="ru-RU" sz="4000" b="1" dirty="0" err="1" smtClean="0"/>
              <a:t>Голубая</a:t>
            </a:r>
            <a:r>
              <a:rPr lang="ru-RU" sz="4000" b="1" dirty="0" smtClean="0"/>
              <a:t> весна»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23224" y="573325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Степахина</a:t>
            </a:r>
            <a:r>
              <a:rPr lang="ru-RU" dirty="0" smtClean="0"/>
              <a:t> </a:t>
            </a:r>
            <a:r>
              <a:rPr lang="ru-RU" dirty="0"/>
              <a:t>Людмила Александровна, </a:t>
            </a:r>
          </a:p>
          <a:p>
            <a:r>
              <a:rPr lang="ru-RU" dirty="0"/>
              <a:t>учитель –логопед  МДОУ « Детский сад  № 24 </a:t>
            </a:r>
            <a:r>
              <a:rPr lang="ru-RU" dirty="0" err="1"/>
              <a:t>г.Рязани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</Words>
  <Application>Microsoft Office PowerPoint</Application>
  <PresentationFormat>Экран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Фронтальное занятие по развитию речи  с детьми логопедической подготовительной к школе группы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В. Лапкина</cp:lastModifiedBy>
  <cp:revision>9</cp:revision>
  <dcterms:modified xsi:type="dcterms:W3CDTF">2015-12-15T06:02:53Z</dcterms:modified>
</cp:coreProperties>
</file>