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87" r:id="rId4"/>
    <p:sldId id="260" r:id="rId5"/>
    <p:sldId id="286" r:id="rId6"/>
    <p:sldId id="288" r:id="rId7"/>
    <p:sldId id="261" r:id="rId8"/>
    <p:sldId id="290" r:id="rId9"/>
    <p:sldId id="265" r:id="rId10"/>
    <p:sldId id="263" r:id="rId11"/>
    <p:sldId id="262" r:id="rId12"/>
    <p:sldId id="266" r:id="rId13"/>
    <p:sldId id="273" r:id="rId14"/>
    <p:sldId id="274" r:id="rId15"/>
    <p:sldId id="282" r:id="rId16"/>
    <p:sldId id="281" r:id="rId17"/>
    <p:sldId id="283" r:id="rId18"/>
    <p:sldId id="284" r:id="rId19"/>
    <p:sldId id="285" r:id="rId20"/>
    <p:sldId id="276" r:id="rId21"/>
    <p:sldId id="267" r:id="rId22"/>
    <p:sldId id="275" r:id="rId23"/>
    <p:sldId id="279" r:id="rId24"/>
    <p:sldId id="278" r:id="rId25"/>
    <p:sldId id="280" r:id="rId26"/>
    <p:sldId id="292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572" autoAdjust="0"/>
  </p:normalViewPr>
  <p:slideViewPr>
    <p:cSldViewPr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C2A8-C09C-4721-A3D3-FAE83E67188D}" type="datetimeFigureOut">
              <a:rPr lang="ru-RU" smtClean="0"/>
              <a:pPr/>
              <a:t>16.02.15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8250-A4C4-4BB8-94C1-EBAF56B74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1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18250-A4C4-4BB8-94C1-EBAF56B745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18250-A4C4-4BB8-94C1-EBAF56B745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90801"/>
            <a:ext cx="8458200" cy="34849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класс                                   </a:t>
            </a:r>
            <a:b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Пехтерева Г.В. </a:t>
            </a:r>
            <a:br>
              <a:rPr lang="ru-RU" sz="24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ОГБОУ «Специальная (коррекционная) общеобразовательная школа №10 </a:t>
            </a:r>
            <a:br>
              <a:rPr lang="ru-RU" sz="1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Рязани»</a:t>
            </a:r>
            <a:endParaRPr lang="ru-RU" sz="18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914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развития речи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животные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572000" cy="5333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животные\post-80-1034797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0"/>
            <a:ext cx="4648200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животные\0001-001-ZHivotnyj-mir-l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406" y="838200"/>
            <a:ext cx="5105400" cy="543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животные\42564354_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994" y="838200"/>
            <a:ext cx="457200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животные\0_4e358_7c65908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876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0"/>
            <a:ext cx="4953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267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где Живёт?»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Лиса юркнула  в дупло.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Белка  спряталась в нору.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Волк забрался под листья.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Медведь укрылся  под кустом.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Заяц  залез в берлогу.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Ёж шмыгнул в логово.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где Живёт?»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юркнула  в нору.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Белка спряталась в дупло.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Ёж забрался под листья.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Медведь залез в берлоге.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Заяц укрылся под кустом. 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Волк шмыгнул в логово.</a:t>
            </a: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Игра «Чей хвост?»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пия сканирование0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2174" y="2435352"/>
            <a:ext cx="2016252" cy="3054096"/>
          </a:xfrm>
        </p:spPr>
      </p:pic>
      <p:pic>
        <p:nvPicPr>
          <p:cNvPr id="6" name="Содержимое 5" descr="сканирование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97474" y="2053590"/>
            <a:ext cx="2244852" cy="381762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Копия сканирование000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14964" y="2265077"/>
            <a:ext cx="1623060" cy="2043684"/>
          </a:xfrm>
        </p:spPr>
      </p:pic>
      <p:pic>
        <p:nvPicPr>
          <p:cNvPr id="8" name="Содержимое 5" descr="сканирование00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25350" y="1437545"/>
            <a:ext cx="2135124" cy="36987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Копия сканирование000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18368" y="1764443"/>
            <a:ext cx="2016252" cy="3044952"/>
          </a:xfrm>
        </p:spPr>
      </p:pic>
      <p:pic>
        <p:nvPicPr>
          <p:cNvPr id="8" name="Содержимое 5" descr="сканирование00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39650" y="1764443"/>
            <a:ext cx="1906524" cy="30449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сканирование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6736" y="3015996"/>
            <a:ext cx="2167128" cy="1892808"/>
          </a:xfrm>
        </p:spPr>
      </p:pic>
      <p:pic>
        <p:nvPicPr>
          <p:cNvPr id="6" name="Содержимое 5" descr="сканирование0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72912" y="2142744"/>
            <a:ext cx="2093976" cy="3639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Копия сканирование0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7602" y="2305050"/>
            <a:ext cx="2025396" cy="3314700"/>
          </a:xfrm>
        </p:spPr>
      </p:pic>
      <p:pic>
        <p:nvPicPr>
          <p:cNvPr id="8" name="Содержимое 5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11774" y="2083308"/>
            <a:ext cx="2016252" cy="37581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Пехтерева 1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2209800" cy="2667000"/>
          </a:xfrm>
        </p:spPr>
      </p:pic>
      <p:pic>
        <p:nvPicPr>
          <p:cNvPr id="5" name="Содержимое 7" descr="b34f557880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24200" y="3962400"/>
            <a:ext cx="2667000" cy="2438400"/>
          </a:xfrm>
          <a:prstGeom prst="rect">
            <a:avLst/>
          </a:prstGeom>
        </p:spPr>
      </p:pic>
      <p:pic>
        <p:nvPicPr>
          <p:cNvPr id="1027" name="Picture 3" descr="C:\Documents and Settings\Администратор\Рабочий стол\животные\животны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438400" cy="3400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животные\0_1cb22_939cf74b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заповедник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егерь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1858540"/>
            <a:ext cx="4289425" cy="285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звери зиму проводят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Холодно зимой в лесу. Метель заметает дорожки. Всю осень звери готовятся к зиме. Они не боятся морозов. Колючий …. устраивает себе гнёздышко под сухими листьями, чтобы проспать всю зиму. Бурый …… делает берлогу в глубокой яме и спит до весны. Холодная ночь не страшна зверям.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		Но не все звери любят спать зимой. Бегает по лесу трусливый …... . Серый …. бродит всю ночь , ищет добычу. Большой …. осторожно пробирается через лесную чащу, чтобы найти себе пищу. Хитрая …. выслеживает добычу. У запасливой ….. много еды в дупле, ей не страшен мороз.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звери зиму проводят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Холодно зимой в лесу. Метель заметает дорожки. Всю осень звери готовятся к зиме. Они не боятся морозов. Колючий ёж устраивает себе гнёздышко под сухими листьями, чтобы проспать всю зиму. Бурый медведь делает берлогу в глубокой яме и спит до весны. Холодная ночь не страшна зверям.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		Но не все звери любят спать зимой. Бегает по лесу трусливый заяц. Серый волк бродит всю ночь , ищет добычу. Лось осторожно пробирается через лесную чащу, чтобы найти себе пищу.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Хитрая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лисица выслеживает добычу. У запасливой белочки много еды в дупле, ей не страшен мороз.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Дикие животные зимой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животные\детёныши\squirr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2514600" cy="216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животные\phpThumb_generated_thumbnailjp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43200"/>
            <a:ext cx="1981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724400"/>
            <a:ext cx="1981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95400"/>
            <a:ext cx="1981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743200"/>
            <a:ext cx="2667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24400"/>
            <a:ext cx="2514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14400"/>
            <a:ext cx="350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0_5a6e2_39977f02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501650"/>
            <a:ext cx="4572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80611855_zim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  <a:ln/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</a:t>
            </a:r>
            <a:r>
              <a:rPr lang="ru-RU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ЗИМА (КАКАЯ?)</a:t>
            </a:r>
            <a:endParaRPr lang="ru-RU" b="1" cap="none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64819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81600" y="1524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Суровая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Снежная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Лютая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Морозная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Волшебная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Серебристая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Седая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Долгожданная</a:t>
            </a:r>
          </a:p>
          <a:p>
            <a:pPr indent="442913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Чудесная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87675" y="333375"/>
            <a:ext cx="2736850" cy="576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Зима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987675" y="1125538"/>
            <a:ext cx="2736850" cy="576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День и ночь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87675" y="1989138"/>
            <a:ext cx="2738438" cy="576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Солнце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59113" y="2924175"/>
            <a:ext cx="2665412" cy="576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Снег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59113" y="3933825"/>
            <a:ext cx="2665412" cy="576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Деревья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59113" y="4797425"/>
            <a:ext cx="2665412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Водоёмы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59113" y="5805488"/>
            <a:ext cx="2665412" cy="503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Дикие животные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животные\pict3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Дикие животные зимой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животные\детёныши\squirr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2514600" cy="216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животные\phpThumb_generated_thumbnailjp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43200"/>
            <a:ext cx="1981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724400"/>
            <a:ext cx="1981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95400"/>
            <a:ext cx="1981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743200"/>
            <a:ext cx="2667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24400"/>
            <a:ext cx="2514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Медведь                                                     ЗАЯЦ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0" y="685800"/>
            <a:ext cx="2057400" cy="411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животные\Wolf_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22652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животные\phpThumb_generated_thumbnailjpg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48000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дминистратор\Рабочий стол\животные\30453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2667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животны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156</Words>
  <Application>Microsoft Office PowerPoint</Application>
  <PresentationFormat>Экран (4:3)</PresentationFormat>
  <Paragraphs>57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                         3 класс                                                                               Учитель Пехтерева Г.В.  ОГБОУ «Специальная (коррекционная) общеобразовательная школа №10  г. Рязани»</vt:lpstr>
      <vt:lpstr>Презентация PowerPoint</vt:lpstr>
      <vt:lpstr>Презентация PowerPoint</vt:lpstr>
      <vt:lpstr>                    ЗИМА (КАКАЯ?)</vt:lpstr>
      <vt:lpstr>Презентация PowerPoint</vt:lpstr>
      <vt:lpstr>Презентация PowerPoint</vt:lpstr>
      <vt:lpstr>          Дикие животные зимой</vt:lpstr>
      <vt:lpstr>Медведь                                                     ЗАЯЦ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Игра «Кто где Живёт?»</vt:lpstr>
      <vt:lpstr>            Игра «Кто где Живёт?»</vt:lpstr>
      <vt:lpstr>              Игра «Чей хвост?»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ФИЗКУЛЬТМИНУТКА</vt:lpstr>
      <vt:lpstr>Презентация PowerPoint</vt:lpstr>
      <vt:lpstr>Презентация PowerPoint</vt:lpstr>
      <vt:lpstr>          Как звери зиму проводят</vt:lpstr>
      <vt:lpstr>          Как звери зиму проводят</vt:lpstr>
      <vt:lpstr>Презентация PowerPoint</vt:lpstr>
      <vt:lpstr>          Дикие животные зимой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4 класс</dc:title>
  <cp:lastModifiedBy>Елена В. Лапкина</cp:lastModifiedBy>
  <cp:revision>48</cp:revision>
  <dcterms:modified xsi:type="dcterms:W3CDTF">2015-02-16T06:02:48Z</dcterms:modified>
</cp:coreProperties>
</file>