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120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7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9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7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3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2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7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5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7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2933-A133-4EFA-B5EA-36DA6587EFF2}" type="datetimeFigureOut">
              <a:rPr lang="ru-RU" smtClean="0"/>
              <a:t>31.03.17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80A6-A0E7-4A0E-97C1-36506ED9D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08896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5661" y="1097311"/>
            <a:ext cx="8169499" cy="1028409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Подводный мир</a:t>
            </a:r>
            <a:endParaRPr lang="ru-RU" sz="8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60724" y="5736921"/>
            <a:ext cx="6928246" cy="97389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err="1">
                <a:solidFill>
                  <a:schemeClr val="bg1"/>
                </a:solidFill>
              </a:rPr>
              <a:t>Шапочникова</a:t>
            </a:r>
            <a:r>
              <a:rPr lang="ru-RU" dirty="0">
                <a:solidFill>
                  <a:schemeClr val="bg1"/>
                </a:solidFill>
              </a:rPr>
              <a:t> Наталья </a:t>
            </a:r>
            <a:r>
              <a:rPr lang="ru-RU" dirty="0" smtClean="0">
                <a:solidFill>
                  <a:schemeClr val="bg1"/>
                </a:solidFill>
              </a:rPr>
              <a:t>Дмитриевна,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воспитатель МБДОУ </a:t>
            </a:r>
            <a:r>
              <a:rPr lang="ru-RU" dirty="0">
                <a:solidFill>
                  <a:schemeClr val="bg1"/>
                </a:solidFill>
              </a:rPr>
              <a:t>«Детский сад №80» г.  Рязани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827" y="306287"/>
            <a:ext cx="5294334" cy="56675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2805" y="691444"/>
            <a:ext cx="5183833" cy="606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2748" y="1690688"/>
            <a:ext cx="5486400" cy="45684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338096" cy="51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58" y="916270"/>
            <a:ext cx="6006630" cy="567690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891" y="112734"/>
            <a:ext cx="6581104" cy="539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5499" y="365124"/>
            <a:ext cx="4948919" cy="59535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65" y="365124"/>
            <a:ext cx="5901678" cy="393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6580" y="537681"/>
            <a:ext cx="5844000" cy="5515333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42" y="267169"/>
            <a:ext cx="5178380" cy="605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701" y="365125"/>
            <a:ext cx="11035557" cy="6293252"/>
          </a:xfrm>
        </p:spPr>
      </p:pic>
    </p:spTree>
    <p:extLst>
      <p:ext uri="{BB962C8B-B14F-4D97-AF65-F5344CB8AC3E}">
        <p14:creationId xmlns:p14="http://schemas.microsoft.com/office/powerpoint/2010/main" val="33601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Произвольный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Подводный мир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Vannza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Подводный мир</dc:title>
  <dc:creator>1</dc:creator>
  <cp:lastModifiedBy>Елена В. Лапкина</cp:lastModifiedBy>
  <cp:revision>4</cp:revision>
  <dcterms:created xsi:type="dcterms:W3CDTF">2017-03-30T18:03:38Z</dcterms:created>
  <dcterms:modified xsi:type="dcterms:W3CDTF">2017-03-31T07:12:51Z</dcterms:modified>
</cp:coreProperties>
</file>