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</p:sldMasterIdLst>
  <p:sldIdLst>
    <p:sldId id="256" r:id="rId7"/>
    <p:sldId id="257" r:id="rId8"/>
    <p:sldId id="258" r:id="rId9"/>
    <p:sldId id="259" r:id="rId10"/>
    <p:sldId id="260" r:id="rId11"/>
    <p:sldId id="27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3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80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53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39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37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90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6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13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51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89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06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63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F07712-0ABD-44A9-AAB3-0F506D5330EE}" type="datetimeFigureOut">
              <a:rPr lang="ru-RU" smtClean="0"/>
              <a:t>29.12.16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917316-DDBC-468F-A4D7-881DDDE9F26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203" y="404664"/>
            <a:ext cx="7491731" cy="709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юджетное дошкольное образовательное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чреждение</a:t>
            </a:r>
            <a:endParaRPr lang="ru-RU" sz="1600" b="1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«Детский сад № 121»</a:t>
            </a:r>
            <a:endParaRPr lang="ru-RU" sz="16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575" y="1772816"/>
            <a:ext cx="8562985" cy="1636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Путешествие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по сказке 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В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. Г.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Сутеева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«Капризная кошка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149080"/>
            <a:ext cx="3272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2220"/>
            <a:ext cx="8645584" cy="69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171400"/>
            <a:ext cx="5887913" cy="6766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dirty="0" smtClean="0">
                <a:latin typeface="Monotype Corsiva" panose="03010101010201010101" pitchFamily="66" charset="0"/>
              </a:rPr>
              <a:t>А где окошко?  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Ведь кошка прыгает в окошко!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38891"/>
            <a:ext cx="8591940" cy="68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71262"/>
            <a:ext cx="3024336" cy="3581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696858"/>
            <a:ext cx="6529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 где я гулять буду?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" y="-1280"/>
            <a:ext cx="8912070" cy="4006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29309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ru-RU" sz="6000" dirty="0" smtClean="0">
                <a:latin typeface="Monotype Corsiva" panose="03010101010201010101" pitchFamily="66" charset="0"/>
              </a:rPr>
              <a:t>Какой же это сад? </a:t>
            </a:r>
          </a:p>
          <a:p>
            <a:pPr marL="857250" indent="-857250">
              <a:buFontTx/>
              <a:buChar char="-"/>
            </a:pPr>
            <a:r>
              <a:rPr lang="ru-RU" sz="6000" dirty="0" smtClean="0">
                <a:latin typeface="Monotype Corsiva" panose="03010101010201010101" pitchFamily="66" charset="0"/>
              </a:rPr>
              <a:t>Тут ничего нет!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0" y="235817"/>
            <a:ext cx="7056784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17340"/>
            <a:ext cx="4752528" cy="594066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860032" y="188640"/>
            <a:ext cx="4032448" cy="30963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Фу! Капуста!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" y="0"/>
            <a:ext cx="9132780" cy="6849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589240"/>
            <a:ext cx="8093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 А где я буду рыбу ловить?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4" y="3973813"/>
            <a:ext cx="8895432" cy="2863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836712"/>
            <a:ext cx="7739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anose="03010101010201010101" pitchFamily="66" charset="0"/>
              </a:rPr>
              <a:t>- Рыбки! Это хорошо!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" y="1642685"/>
            <a:ext cx="4186273" cy="4948175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491880" y="116632"/>
            <a:ext cx="5472608" cy="30963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- А птички там будут? Я люблю птичек!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1897579"/>
            <a:ext cx="9789859" cy="156966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Мы рады вас видеть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88154"/>
            <a:ext cx="4671539" cy="35315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32"/>
            <a:ext cx="5245780" cy="2698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293096"/>
            <a:ext cx="6781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мышки там будут?......</a:t>
            </a:r>
          </a:p>
          <a:p>
            <a:pPr marL="571500" indent="-571500"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домике?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22254"/>
            <a:ext cx="4837781" cy="3912293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923928" y="0"/>
            <a:ext cx="4802832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- А кто будет мой домик сторожить?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6927"/>
            <a:ext cx="4752975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16927"/>
            <a:ext cx="34290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0" y="4149080"/>
            <a:ext cx="60692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000" dirty="0" smtClean="0">
                <a:latin typeface="Monotype Corsiva" panose="03010101010201010101" pitchFamily="66" charset="0"/>
              </a:rPr>
              <a:t>Не нравится мне ваш домик!</a:t>
            </a:r>
          </a:p>
          <a:p>
            <a:r>
              <a:rPr lang="ru-RU" sz="4000" dirty="0" smtClean="0">
                <a:latin typeface="Monotype Corsiva" panose="03010101010201010101" pitchFamily="66" charset="0"/>
              </a:rPr>
              <a:t>- Не хочу я там жить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726805" cy="5238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2006"/>
            <a:ext cx="90161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вернулась, я же сказочная кошка. Мне очень нравится ваш  домик. 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просто очень собак боюсь. Ваш  бобик добрый пес и я буду с ним дружить. 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пора. Спасибо вам! </a:t>
            </a:r>
          </a:p>
          <a:p>
            <a:pPr algn="ctr"/>
            <a:r>
              <a:rPr lang="ru-RU" sz="48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Досвидания</a:t>
            </a:r>
            <a:r>
              <a:rPr lang="ru-RU" sz="4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!    </a:t>
            </a:r>
            <a:endParaRPr lang="ru-RU" sz="4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68" y="-590206"/>
            <a:ext cx="5616624" cy="7452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0914" y="461665"/>
            <a:ext cx="5067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Мяу! – Мяу!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5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277" y="404664"/>
            <a:ext cx="10441160" cy="62332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6528515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Вот и сказки конец!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9408" y="5462025"/>
            <a:ext cx="4721494" cy="12833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10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Досвидания</a:t>
            </a:r>
            <a:r>
              <a:rPr lang="ru-RU" sz="10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!</a:t>
            </a:r>
            <a:endParaRPr lang="ru-RU" sz="10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522739"/>
            <a:ext cx="64812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«В гостях у сказки»</a:t>
            </a: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04856" cy="67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78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1488"/>
            <a:ext cx="5253762" cy="4248694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396952" y="332656"/>
            <a:ext cx="6747048" cy="22688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- А, что я там буду делать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71400"/>
            <a:ext cx="7203963" cy="5487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4887" y="5315874"/>
            <a:ext cx="67706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Чтобы сказка продолжалась,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возьмите краски и рисуйте!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26" y="2132856"/>
            <a:ext cx="6067496" cy="4586834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95536" y="188640"/>
            <a:ext cx="5381714" cy="30963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latin typeface="Monotype Corsiva" panose="03010101010201010101" pitchFamily="66" charset="0"/>
              </a:rPr>
              <a:t>- И что же дальше?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202</Words>
  <Application>Microsoft Office PowerPoint</Application>
  <PresentationFormat>Экран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Волна</vt:lpstr>
      <vt:lpstr>Кутюр</vt:lpstr>
      <vt:lpstr>Трек</vt:lpstr>
      <vt:lpstr>Тема Office</vt:lpstr>
      <vt:lpstr>Базовая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Елена В. Лапкина</cp:lastModifiedBy>
  <cp:revision>16</cp:revision>
  <dcterms:created xsi:type="dcterms:W3CDTF">2016-12-16T06:01:12Z</dcterms:created>
  <dcterms:modified xsi:type="dcterms:W3CDTF">2016-12-29T10:41:48Z</dcterms:modified>
</cp:coreProperties>
</file>