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5" r:id="rId3"/>
    <p:sldId id="276" r:id="rId4"/>
    <p:sldId id="278" r:id="rId5"/>
    <p:sldId id="279" r:id="rId6"/>
    <p:sldId id="28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81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58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FBFC-2316-4D19-88AB-4454FD55C75F}" type="datetimeFigureOut">
              <a:rPr lang="ru-RU" smtClean="0"/>
              <a:pPr/>
              <a:t>11.01.17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F8DB-00A2-4052-8696-EC9F5A4872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564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FBFC-2316-4D19-88AB-4454FD55C75F}" type="datetimeFigureOut">
              <a:rPr lang="ru-RU" smtClean="0"/>
              <a:pPr/>
              <a:t>11.01.17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F8DB-00A2-4052-8696-EC9F5A4872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059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FBFC-2316-4D19-88AB-4454FD55C75F}" type="datetimeFigureOut">
              <a:rPr lang="ru-RU" smtClean="0"/>
              <a:pPr/>
              <a:t>11.01.17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F8DB-00A2-4052-8696-EC9F5A4872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26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FBFC-2316-4D19-88AB-4454FD55C75F}" type="datetimeFigureOut">
              <a:rPr lang="ru-RU" smtClean="0"/>
              <a:pPr/>
              <a:t>11.01.17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F8DB-00A2-4052-8696-EC9F5A4872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03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FBFC-2316-4D19-88AB-4454FD55C75F}" type="datetimeFigureOut">
              <a:rPr lang="ru-RU" smtClean="0"/>
              <a:pPr/>
              <a:t>11.01.17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F8DB-00A2-4052-8696-EC9F5A4872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606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FBFC-2316-4D19-88AB-4454FD55C75F}" type="datetimeFigureOut">
              <a:rPr lang="ru-RU" smtClean="0"/>
              <a:pPr/>
              <a:t>11.01.17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F8DB-00A2-4052-8696-EC9F5A4872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02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FBFC-2316-4D19-88AB-4454FD55C75F}" type="datetimeFigureOut">
              <a:rPr lang="ru-RU" smtClean="0"/>
              <a:pPr/>
              <a:t>11.01.17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F8DB-00A2-4052-8696-EC9F5A4872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10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FBFC-2316-4D19-88AB-4454FD55C75F}" type="datetimeFigureOut">
              <a:rPr lang="ru-RU" smtClean="0"/>
              <a:pPr/>
              <a:t>11.01.17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F8DB-00A2-4052-8696-EC9F5A4872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67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FBFC-2316-4D19-88AB-4454FD55C75F}" type="datetimeFigureOut">
              <a:rPr lang="ru-RU" smtClean="0"/>
              <a:pPr/>
              <a:t>11.01.17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F8DB-00A2-4052-8696-EC9F5A4872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059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FBFC-2316-4D19-88AB-4454FD55C75F}" type="datetimeFigureOut">
              <a:rPr lang="ru-RU" smtClean="0"/>
              <a:pPr/>
              <a:t>11.01.17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F8DB-00A2-4052-8696-EC9F5A4872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273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FBFC-2316-4D19-88AB-4454FD55C75F}" type="datetimeFigureOut">
              <a:rPr lang="ru-RU" smtClean="0"/>
              <a:pPr/>
              <a:t>11.01.17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F8DB-00A2-4052-8696-EC9F5A4872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57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9FBFC-2316-4D19-88AB-4454FD55C75F}" type="datetimeFigureOut">
              <a:rPr lang="ru-RU" smtClean="0"/>
              <a:pPr/>
              <a:t>11.01.17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AF8DB-00A2-4052-8696-EC9F5A4872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58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785949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МУНИЦИПАЛЬНОЕ БЮДЖЕТНОЕ ДОШКОЛЬНОЕ ОБРАЗОВАТЕЛЬНОЕ </a:t>
            </a:r>
            <a:r>
              <a:rPr lang="ru-RU" sz="1600" dirty="0" smtClean="0">
                <a:solidFill>
                  <a:srgbClr val="00B050"/>
                </a:solidFill>
              </a:rPr>
              <a:t/>
            </a:r>
            <a:br>
              <a:rPr lang="ru-RU" sz="1600" dirty="0" smtClean="0">
                <a:solidFill>
                  <a:srgbClr val="00B050"/>
                </a:solidFill>
              </a:rPr>
            </a:br>
            <a:r>
              <a:rPr lang="ru-RU" sz="1600" b="1" dirty="0" smtClean="0">
                <a:solidFill>
                  <a:srgbClr val="00B050"/>
                </a:solidFill>
              </a:rPr>
              <a:t>УЧРЕЖДЕНИЕ «ДЕТСКИЙ САД № 121»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142984"/>
            <a:ext cx="8143932" cy="4281502"/>
          </a:xfrm>
        </p:spPr>
        <p:txBody>
          <a:bodyPr>
            <a:normAutofit fontScale="85000" lnSpcReduction="20000"/>
          </a:bodyPr>
          <a:lstStyle/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Конспект </a:t>
            </a:r>
            <a:r>
              <a:rPr lang="ru-RU" dirty="0" smtClean="0">
                <a:solidFill>
                  <a:srgbClr val="00B050"/>
                </a:solidFill>
              </a:rPr>
              <a:t>образовательной </a:t>
            </a:r>
            <a:r>
              <a:rPr lang="ru-RU" dirty="0" smtClean="0">
                <a:solidFill>
                  <a:srgbClr val="00B050"/>
                </a:solidFill>
              </a:rPr>
              <a:t>деятельности  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в </a:t>
            </a:r>
            <a:r>
              <a:rPr lang="ru-RU" dirty="0" smtClean="0">
                <a:solidFill>
                  <a:srgbClr val="00B050"/>
                </a:solidFill>
              </a:rPr>
              <a:t>средней группе, развитие речи 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посредством </a:t>
            </a:r>
            <a:r>
              <a:rPr lang="ru-RU" dirty="0" smtClean="0">
                <a:solidFill>
                  <a:srgbClr val="00B050"/>
                </a:solidFill>
              </a:rPr>
              <a:t>театрализованной  деятельности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«Путешествие с </a:t>
            </a:r>
            <a:r>
              <a:rPr lang="ru-RU" b="1" dirty="0" smtClean="0">
                <a:solidFill>
                  <a:srgbClr val="00B050"/>
                </a:solidFill>
              </a:rPr>
              <a:t>Домовенком»</a:t>
            </a:r>
            <a:endParaRPr lang="ru-RU" b="1" dirty="0" smtClean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 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  </a:t>
            </a:r>
            <a:r>
              <a:rPr lang="ru-RU" sz="2400" dirty="0" smtClean="0">
                <a:solidFill>
                  <a:srgbClr val="00B050"/>
                </a:solidFill>
              </a:rPr>
              <a:t>Воспитатель первой квалификационной категории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Игуменцева</a:t>
            </a:r>
            <a:r>
              <a:rPr lang="ru-RU" sz="2400" dirty="0" smtClean="0">
                <a:solidFill>
                  <a:srgbClr val="00B050"/>
                </a:solidFill>
              </a:rPr>
              <a:t> О.Н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6021288"/>
            <a:ext cx="1803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Рязань, </a:t>
            </a:r>
            <a:r>
              <a:rPr lang="ru-RU" dirty="0">
                <a:solidFill>
                  <a:srgbClr val="00B050"/>
                </a:solidFill>
              </a:rPr>
              <a:t>2016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udioskazki.net/wp-content/gallery/ukrain_skazki/rukavi4ka/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56895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40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udioskazki.net/wp-content/gallery/ukrain_skazki/rukavi4ka/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9288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483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udioskazki.net/wp-content/gallery/ukrain_skazki/rukavi4ka/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96448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090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udioskazki.net/wp-content/gallery/ukrain_skazki/rukavi4ka/0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93" y="188640"/>
            <a:ext cx="856895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160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udioskazki.net/wp-content/gallery/ukrain_skazki/rukavi4ka/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64096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36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audioskazki.net/wp-content/gallery/ukrain_skazki/rukavi4ka/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49694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49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audioskazki.net/wp-content/gallery/ukrain_skazki/rukavi4ka/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8497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670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audioskazki.net/wp-content/gallery/ukrain_skazki/rukavi4ka/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84976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197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audioskazki.net/wp-content/gallery/ukrain_skazki/rukavi4ka/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96448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15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audioskazki.net/wp-content/gallery/ukrain_skazki/rukavi4ka/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784976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291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47248" cy="2016224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rgbClr val="00B050"/>
                </a:solidFill>
              </a:rPr>
              <a:t>Здравствуйте, ребята</a:t>
            </a:r>
            <a:r>
              <a:rPr lang="ru-RU" sz="3200" i="1" dirty="0">
                <a:solidFill>
                  <a:srgbClr val="00B050"/>
                </a:solidFill>
              </a:rPr>
              <a:t>. </a:t>
            </a:r>
            <a:r>
              <a:rPr lang="ru-RU" sz="3200" i="1" dirty="0" smtClean="0">
                <a:solidFill>
                  <a:srgbClr val="00B050"/>
                </a:solidFill>
              </a:rPr>
              <a:t>Я </a:t>
            </a:r>
            <a:r>
              <a:rPr lang="ru-RU" sz="3200" i="1" dirty="0">
                <a:solidFill>
                  <a:srgbClr val="00B050"/>
                </a:solidFill>
              </a:rPr>
              <a:t>рад вас видеть</a:t>
            </a:r>
            <a:r>
              <a:rPr lang="ru-RU" sz="3200" i="1" dirty="0" smtClean="0">
                <a:solidFill>
                  <a:srgbClr val="00B050"/>
                </a:solidFill>
              </a:rPr>
              <a:t>. Молодцы</a:t>
            </a:r>
            <a:r>
              <a:rPr lang="ru-RU" sz="3200" i="1" dirty="0">
                <a:solidFill>
                  <a:srgbClr val="00B050"/>
                </a:solidFill>
              </a:rPr>
              <a:t>! Вы быстро узнали, в какую сказку я вас пригласил. Это сказка «Рукавичка</a:t>
            </a:r>
            <a:r>
              <a:rPr lang="ru-RU" sz="3200" i="1" dirty="0" smtClean="0">
                <a:solidFill>
                  <a:srgbClr val="00B050"/>
                </a:solidFill>
              </a:rPr>
              <a:t>».</a:t>
            </a:r>
            <a:br>
              <a:rPr lang="ru-RU" sz="3200" i="1" dirty="0" smtClean="0">
                <a:solidFill>
                  <a:srgbClr val="00B050"/>
                </a:solidFill>
              </a:rPr>
            </a:br>
            <a:r>
              <a:rPr lang="ru-RU" sz="3200" i="1" dirty="0" smtClean="0">
                <a:solidFill>
                  <a:srgbClr val="00B050"/>
                </a:solidFill>
              </a:rPr>
              <a:t> </a:t>
            </a:r>
            <a:r>
              <a:rPr lang="ru-RU" sz="3200" i="1" dirty="0" smtClean="0">
                <a:solidFill>
                  <a:srgbClr val="00B050"/>
                </a:solidFill>
              </a:rPr>
              <a:t>Итак, в </a:t>
            </a:r>
            <a:r>
              <a:rPr lang="ru-RU" sz="3200" i="1" dirty="0">
                <a:solidFill>
                  <a:srgbClr val="00B050"/>
                </a:solidFill>
              </a:rPr>
              <a:t>добрый путь</a:t>
            </a:r>
            <a:r>
              <a:rPr lang="ru-RU" sz="3200" i="1" dirty="0" smtClean="0">
                <a:solidFill>
                  <a:srgbClr val="00B050"/>
                </a:solidFill>
              </a:rPr>
              <a:t>!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17412" name="Picture 4" descr="http://crosti.ru/patterns/00/10/40/8302b14ade/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48880"/>
            <a:ext cx="3041268" cy="430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469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audioskazki.net/wp-content/gallery/ukrain_skazki/rukavi4ka/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769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audioskazki.net/wp-content/gallery/ukrain_skazki/rukavi4ka/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964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203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5328592" cy="3456384"/>
          </a:xfrm>
        </p:spPr>
        <p:txBody>
          <a:bodyPr>
            <a:noAutofit/>
          </a:bodyPr>
          <a:lstStyle/>
          <a:p>
            <a:pPr algn="l"/>
            <a:r>
              <a:rPr lang="ru-RU" sz="3200" i="1" dirty="0">
                <a:solidFill>
                  <a:srgbClr val="00B050"/>
                </a:solidFill>
              </a:rPr>
              <a:t>Спасибо вам , ребята! </a:t>
            </a:r>
            <a:r>
              <a:rPr lang="ru-RU" sz="3200" i="1" dirty="0" smtClean="0">
                <a:solidFill>
                  <a:srgbClr val="00B050"/>
                </a:solidFill>
              </a:rPr>
              <a:t/>
            </a:r>
            <a:br>
              <a:rPr lang="ru-RU" sz="3200" i="1" dirty="0" smtClean="0">
                <a:solidFill>
                  <a:srgbClr val="00B050"/>
                </a:solidFill>
              </a:rPr>
            </a:br>
            <a:r>
              <a:rPr lang="ru-RU" sz="3200" i="1" dirty="0" smtClean="0">
                <a:solidFill>
                  <a:srgbClr val="00B050"/>
                </a:solidFill>
              </a:rPr>
              <a:t>Вы </a:t>
            </a:r>
            <a:r>
              <a:rPr lang="ru-RU" sz="3200" i="1" dirty="0">
                <a:solidFill>
                  <a:srgbClr val="00B050"/>
                </a:solidFill>
              </a:rPr>
              <a:t>большие молодцы! Помогли мне вспомнить сказку. Мне </a:t>
            </a:r>
            <a:r>
              <a:rPr lang="ru-RU" sz="3200" i="1" dirty="0" smtClean="0">
                <a:solidFill>
                  <a:srgbClr val="00B050"/>
                </a:solidFill>
              </a:rPr>
              <a:t>пора, побегу её </a:t>
            </a:r>
            <a:r>
              <a:rPr lang="ru-RU" sz="3200" i="1" dirty="0">
                <a:solidFill>
                  <a:srgbClr val="00B050"/>
                </a:solidFill>
              </a:rPr>
              <a:t>рассказывать малышам.</a:t>
            </a:r>
            <a:r>
              <a:rPr lang="ru-RU" sz="3200" dirty="0">
                <a:solidFill>
                  <a:srgbClr val="00B050"/>
                </a:solidFill>
              </a:rPr>
              <a:t/>
            </a:r>
            <a:br>
              <a:rPr lang="ru-RU" sz="3200" dirty="0">
                <a:solidFill>
                  <a:srgbClr val="00B050"/>
                </a:solidFill>
              </a:rPr>
            </a:br>
            <a:r>
              <a:rPr lang="ru-RU" sz="3200" i="1" dirty="0">
                <a:solidFill>
                  <a:srgbClr val="00B050"/>
                </a:solidFill>
              </a:rPr>
              <a:t>В сундучке для вас сюрприз.  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21506" name="Picture 2" descr="http://crosti.ru/patterns/00/10/40/8302b14ade/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776"/>
            <a:ext cx="3317715" cy="469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116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Методическая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 </a:t>
            </a:r>
            <a:endParaRPr lang="ru-RU" dirty="0" smtClean="0"/>
          </a:p>
          <a:p>
            <a:pPr lvl="0"/>
            <a:r>
              <a:rPr lang="ru-RU" dirty="0" smtClean="0"/>
              <a:t>«От рождения до  школы» Примерная основная образовательная программа  дошкольного образования. Под редакцией </a:t>
            </a:r>
            <a:r>
              <a:rPr lang="ru-RU" dirty="0" err="1" smtClean="0"/>
              <a:t>Н.Е.Вераксы</a:t>
            </a:r>
            <a:r>
              <a:rPr lang="ru-RU" dirty="0" smtClean="0"/>
              <a:t>, Т.С.Комаровой, М.А.Васильевой.-3 –е.изд., </a:t>
            </a:r>
            <a:r>
              <a:rPr lang="ru-RU" dirty="0" err="1" smtClean="0"/>
              <a:t>испр</a:t>
            </a:r>
            <a:r>
              <a:rPr lang="ru-RU" dirty="0" smtClean="0"/>
              <a:t>. и доп.- М.:МОЗАИКА- СИНТЕЗ, 2015.-368 с.</a:t>
            </a:r>
          </a:p>
          <a:p>
            <a:pPr lvl="0"/>
            <a:r>
              <a:rPr lang="ru-RU" dirty="0" smtClean="0"/>
              <a:t>Артёмова Л.В. Театрализованные игры дошкольников. Книга для воспитателя детского сада. М.: </a:t>
            </a:r>
            <a:r>
              <a:rPr lang="ru-RU" dirty="0" err="1" smtClean="0"/>
              <a:t>Просвящение</a:t>
            </a:r>
            <a:r>
              <a:rPr lang="ru-RU" dirty="0" smtClean="0"/>
              <a:t>, 1990.</a:t>
            </a:r>
          </a:p>
          <a:p>
            <a:pPr lvl="0"/>
            <a:r>
              <a:rPr lang="ru-RU" dirty="0" err="1" smtClean="0"/>
              <a:t>Арушанова</a:t>
            </a:r>
            <a:r>
              <a:rPr lang="ru-RU" dirty="0" smtClean="0"/>
              <a:t> А.О. Организация диалогического общения дошкольников со сверстниками // Дошкольное воспитание. – 2001.</a:t>
            </a:r>
          </a:p>
          <a:p>
            <a:pPr lvl="0"/>
            <a:r>
              <a:rPr lang="ru-RU" dirty="0" smtClean="0"/>
              <a:t>Короткова Э.Л. Обеспечение речевой практики при взаимодействии работы над развитием диалогической и монологической речи. // Хрестоматия по теории и методике развития речи детей дошкольного возраста / Сост. М.М. </a:t>
            </a:r>
            <a:r>
              <a:rPr lang="ru-RU" dirty="0" err="1" smtClean="0"/>
              <a:t>Алксеева</a:t>
            </a:r>
            <a:r>
              <a:rPr lang="ru-RU" dirty="0" smtClean="0"/>
              <a:t>. – М., Академия, 1999.</a:t>
            </a:r>
          </a:p>
          <a:p>
            <a:pPr lvl="0"/>
            <a:r>
              <a:rPr lang="ru-RU" dirty="0" err="1" smtClean="0"/>
              <a:t>Щеткин</a:t>
            </a:r>
            <a:r>
              <a:rPr lang="ru-RU" dirty="0" smtClean="0"/>
              <a:t> А.В. Театральная деятельность в детском саду. Для занятий с детьми 5-6 лет. М.: Мозаика-Синтез, 2008.</a:t>
            </a:r>
          </a:p>
          <a:p>
            <a:pPr lvl="0"/>
            <a:r>
              <a:rPr lang="ru-RU" dirty="0" smtClean="0"/>
              <a:t>Григорьева Т. С. Программа «Маленький актёр»: для детей 5-7 лет. Методическое пособие. - М.: Творческий Центр «Сфера», 2012.</a:t>
            </a:r>
          </a:p>
          <a:p>
            <a:pPr lvl="0"/>
            <a:r>
              <a:rPr lang="ru-RU" dirty="0" err="1" smtClean="0"/>
              <a:t>Доронова</a:t>
            </a:r>
            <a:r>
              <a:rPr lang="ru-RU" dirty="0" smtClean="0"/>
              <a:t> Т. Н. Играют взрослые и дети. – М.: ЛИНКА-ПРЕСС, 2006.</a:t>
            </a:r>
          </a:p>
          <a:p>
            <a:pPr lvl="0"/>
            <a:r>
              <a:rPr lang="ru-RU" dirty="0" err="1" smtClean="0"/>
              <a:t>Маханева</a:t>
            </a:r>
            <a:r>
              <a:rPr lang="ru-RU" dirty="0" smtClean="0"/>
              <a:t> М. Д. Театрализованные занятия в детском саду: Пособие для работников дошкольных учреждений. – М.:ТЦ «Сфера», 2001.</a:t>
            </a:r>
          </a:p>
          <a:p>
            <a:pPr lvl="0"/>
            <a:r>
              <a:rPr lang="ru-RU" dirty="0" smtClean="0"/>
              <a:t>Журнал «Воспитатель ДОУ» - Театрализованная деятельность в детском саду: Игры, упражнения, сценарии. 2-е изд., </a:t>
            </a:r>
            <a:r>
              <a:rPr lang="ru-RU" dirty="0" err="1" smtClean="0"/>
              <a:t>перераб</a:t>
            </a:r>
            <a:r>
              <a:rPr lang="ru-RU" dirty="0" smtClean="0"/>
              <a:t>. Е А Антипина, 2009г.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753424" cy="1570186"/>
          </a:xfrm>
        </p:spPr>
        <p:txBody>
          <a:bodyPr>
            <a:noAutofit/>
          </a:bodyPr>
          <a:lstStyle/>
          <a:p>
            <a:r>
              <a:rPr lang="ru-RU" sz="3200" i="1" dirty="0">
                <a:solidFill>
                  <a:srgbClr val="00B050"/>
                </a:solidFill>
              </a:rPr>
              <a:t>Мы с вами сейчас превратимся в актеров </a:t>
            </a:r>
            <a:r>
              <a:rPr lang="ru-RU" sz="3200" i="1" dirty="0" smtClean="0">
                <a:solidFill>
                  <a:srgbClr val="00B050"/>
                </a:solidFill>
              </a:rPr>
              <a:t/>
            </a:r>
            <a:br>
              <a:rPr lang="ru-RU" sz="3200" i="1" dirty="0" smtClean="0">
                <a:solidFill>
                  <a:srgbClr val="00B050"/>
                </a:solidFill>
              </a:rPr>
            </a:br>
            <a:r>
              <a:rPr lang="ru-RU" sz="3200" i="1" dirty="0" smtClean="0">
                <a:solidFill>
                  <a:srgbClr val="00B050"/>
                </a:solidFill>
              </a:rPr>
              <a:t>и </a:t>
            </a:r>
            <a:r>
              <a:rPr lang="ru-RU" sz="3200" i="1" dirty="0">
                <a:solidFill>
                  <a:srgbClr val="00B050"/>
                </a:solidFill>
              </a:rPr>
              <a:t>попадем в сказку. Загляните в мой сундучок</a:t>
            </a:r>
            <a:r>
              <a:rPr lang="ru-RU" sz="3200" i="1" dirty="0" smtClean="0">
                <a:solidFill>
                  <a:srgbClr val="00B050"/>
                </a:solidFill>
              </a:rPr>
              <a:t>.</a:t>
            </a:r>
            <a:r>
              <a:rPr lang="ru-RU" sz="3200" i="1" dirty="0">
                <a:solidFill>
                  <a:srgbClr val="00B050"/>
                </a:solidFill>
              </a:rPr>
              <a:t> 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18434" name="Picture 2" descr="http://crosti.ru/patterns/00/10/40/8302b14ade/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2856"/>
            <a:ext cx="274707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960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data.idnes.cz/alikcz/obrazky/14/05/18/1441018-7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944216" cy="161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www.zooservis.ru/netcat_files/Image/image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692" y="156815"/>
            <a:ext cx="2643907" cy="207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://www.starsclub.ru/animal/rabbit/rabbit_photo_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261" y="156815"/>
            <a:ext cx="3318121" cy="248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http://kartinkahd.net/wp-content/img/2014/03/volk-legut-na-sne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739" y="2996952"/>
            <a:ext cx="3441058" cy="223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http://www.popmeh.ru/upload/iblock/3ed/3ed46d42caad17479a834a0e45b803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306" y="2526369"/>
            <a:ext cx="2482453" cy="163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0" name="Picture 12" descr="http://poligon-td.ru.opt-images.1c-bitrix-cdn.ru/upload/iblock/fb5/db1fcc90-5563-11e4-bb67-0018f3b2b17c_db1fcc91-5563-11e4-bb67-0018f3b2b17c.jpg?14650511094237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306" y="4721301"/>
            <a:ext cx="2848932" cy="213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2" name="Picture 14" descr="http://cdn.innovativelanguage.com/wordlists/media/thumb/9653_fit51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2612794" cy="218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66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>
                <a:solidFill>
                  <a:srgbClr val="00B050"/>
                </a:solidFill>
              </a:rPr>
              <a:t>Молодцы, ребята! </a:t>
            </a:r>
            <a:r>
              <a:rPr lang="ru-RU" sz="3200" i="1" dirty="0" smtClean="0">
                <a:solidFill>
                  <a:srgbClr val="00B050"/>
                </a:solidFill>
              </a:rPr>
              <a:t/>
            </a:r>
            <a:br>
              <a:rPr lang="ru-RU" sz="3200" i="1" dirty="0" smtClean="0">
                <a:solidFill>
                  <a:srgbClr val="00B050"/>
                </a:solidFill>
              </a:rPr>
            </a:br>
            <a:r>
              <a:rPr lang="ru-RU" sz="3200" i="1" dirty="0" smtClean="0">
                <a:solidFill>
                  <a:srgbClr val="00B050"/>
                </a:solidFill>
              </a:rPr>
              <a:t>Вы </a:t>
            </a:r>
            <a:r>
              <a:rPr lang="ru-RU" sz="3200" i="1" dirty="0">
                <a:solidFill>
                  <a:srgbClr val="00B050"/>
                </a:solidFill>
              </a:rPr>
              <a:t>так много знаете о животных.</a:t>
            </a:r>
            <a:r>
              <a:rPr lang="ru-RU" sz="3200" dirty="0">
                <a:solidFill>
                  <a:srgbClr val="00B050"/>
                </a:solidFill>
              </a:rPr>
              <a:t/>
            </a:r>
            <a:br>
              <a:rPr lang="ru-RU" sz="3200" dirty="0">
                <a:solidFill>
                  <a:srgbClr val="00B050"/>
                </a:solidFill>
              </a:rPr>
            </a:br>
            <a:r>
              <a:rPr lang="ru-RU" sz="3200" i="1" dirty="0">
                <a:solidFill>
                  <a:srgbClr val="00B050"/>
                </a:solidFill>
              </a:rPr>
              <a:t>Давайте поиграем </a:t>
            </a:r>
            <a:r>
              <a:rPr lang="ru-RU" sz="3200" i="1" dirty="0" smtClean="0">
                <a:solidFill>
                  <a:srgbClr val="00B050"/>
                </a:solidFill>
              </a:rPr>
              <a:t>!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19458" name="Picture 2" descr="http://crosti.ru/patterns/00/10/40/8302b14ade/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32206"/>
            <a:ext cx="3600400" cy="509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414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5184576" cy="5530626"/>
          </a:xfrm>
        </p:spPr>
        <p:txBody>
          <a:bodyPr>
            <a:noAutofit/>
          </a:bodyPr>
          <a:lstStyle/>
          <a:p>
            <a:r>
              <a:rPr lang="ru-RU" sz="3200" i="1" dirty="0">
                <a:solidFill>
                  <a:srgbClr val="00B050"/>
                </a:solidFill>
              </a:rPr>
              <a:t>С вами так </a:t>
            </a:r>
            <a:r>
              <a:rPr lang="ru-RU" sz="3200" i="1" dirty="0" smtClean="0">
                <a:solidFill>
                  <a:srgbClr val="00B050"/>
                </a:solidFill>
              </a:rPr>
              <a:t>весело! Ребята,  </a:t>
            </a:r>
            <a:r>
              <a:rPr lang="ru-RU" sz="3200" i="1" dirty="0">
                <a:solidFill>
                  <a:srgbClr val="00B050"/>
                </a:solidFill>
              </a:rPr>
              <a:t>я очень люблю </a:t>
            </a:r>
            <a:r>
              <a:rPr lang="ru-RU" sz="3200" i="1" dirty="0" smtClean="0">
                <a:solidFill>
                  <a:srgbClr val="00B050"/>
                </a:solidFill>
              </a:rPr>
              <a:t>сказки .</a:t>
            </a:r>
            <a:br>
              <a:rPr lang="ru-RU" sz="3200" i="1" dirty="0" smtClean="0">
                <a:solidFill>
                  <a:srgbClr val="00B050"/>
                </a:solidFill>
              </a:rPr>
            </a:br>
            <a:r>
              <a:rPr lang="ru-RU" sz="3200" i="1" dirty="0" smtClean="0">
                <a:solidFill>
                  <a:srgbClr val="00B050"/>
                </a:solidFill>
              </a:rPr>
              <a:t>И </a:t>
            </a:r>
            <a:r>
              <a:rPr lang="ru-RU" sz="3200" i="1" dirty="0">
                <a:solidFill>
                  <a:srgbClr val="00B050"/>
                </a:solidFill>
              </a:rPr>
              <a:t>рассказываю их на ночь малышам. А вот сказку «Рукавичка» забыл. Помогите мне </a:t>
            </a:r>
            <a:r>
              <a:rPr lang="ru-RU" sz="3200" i="1" dirty="0" smtClean="0">
                <a:solidFill>
                  <a:srgbClr val="00B050"/>
                </a:solidFill>
              </a:rPr>
              <a:t>вспомнить.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20482" name="Picture 2" descr="http://crosti.ru/patterns/00/10/40/8302b14ade/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3460876" cy="48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963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udioskazki.net/wp-content/gallery/ukrain_skazki/rukavi4ka/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6840760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udioskazki.net/wp-content/gallery/ukrain_skazki/rukavi4ka/0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9725"/>
            <a:ext cx="889248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328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udioskazki.net/wp-content/gallery/ukrain_skazki/rukavi4ka/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676456" cy="611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577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307</Words>
  <Application>Microsoft Office PowerPoint</Application>
  <PresentationFormat>Экран (4:3)</PresentationFormat>
  <Paragraphs>28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МУНИЦИПАЛЬНОЕ БЮДЖЕТНОЕ ДОШКОЛЬНОЕ ОБРАЗОВАТЕЛЬНОЕ  УЧРЕЖДЕНИЕ «ДЕТСКИЙ САД № 121»   </vt:lpstr>
      <vt:lpstr>Здравствуйте, ребята. Я рад вас видеть. Молодцы! Вы быстро узнали, в какую сказку я вас пригласил. Это сказка «Рукавичка».  Итак, в добрый путь!</vt:lpstr>
      <vt:lpstr>Мы с вами сейчас превратимся в актеров  и попадем в сказку. Загляните в мой сундучок.  </vt:lpstr>
      <vt:lpstr>Презентация PowerPoint</vt:lpstr>
      <vt:lpstr>Молодцы, ребята!  Вы так много знаете о животных. Давайте поиграем !</vt:lpstr>
      <vt:lpstr>С вами так весело! Ребята,  я очень люблю сказки . И рассказываю их на ночь малышам. А вот сказку «Рукавичка» забыл. Помогите мне вспомнить.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вам , ребята!  Вы большие молодцы! Помогли мне вспомнить сказку. Мне пора, побегу её рассказывать малышам. В сундучке для вас сюрприз.  </vt:lpstr>
      <vt:lpstr>Методическая литература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Елена В. Лапкина</cp:lastModifiedBy>
  <cp:revision>12</cp:revision>
  <dcterms:created xsi:type="dcterms:W3CDTF">2016-12-14T14:41:27Z</dcterms:created>
  <dcterms:modified xsi:type="dcterms:W3CDTF">2017-01-11T11:58:33Z</dcterms:modified>
</cp:coreProperties>
</file>