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21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38E8-AB78-40E9-86ED-E4A22B1A1FB3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84B1-D7EB-433B-8FD4-4B5ECAC1A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EF8A8-6FDA-415C-B747-2D312369844A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F2B7F-B55B-4406-B0C0-44E20148D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2FD6-1483-4F01-9689-6B4B8CB3FE66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DFFB-A71B-486F-A677-C01480CC5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1DA3-48C2-43D4-A9A0-A5F3CD2698D6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588C-2B11-4AA1-8219-C9DC16B72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B120-1D94-43B3-BC1B-8CB77782104E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5E5-6CB7-481E-B6E7-940B1811D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C21D4-F2C1-451C-91E7-35C40DCA2CFB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F4C43-0B1B-4BBE-8755-23D9B2C67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F813-3D93-4270-B6DD-D49B6A001A99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EC00F-ABD1-427A-9D1E-10256D259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B645-3BB5-42F5-9F17-09B01A1DE180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115F-3290-4B85-97A8-F1E6EA47B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DA6D-4F35-47D1-92DF-B43D1A373770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65A9-5C40-4864-9A9C-0E7C120B6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AB3C-034B-414E-9885-F2594E990B8C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22B04-717C-465D-A411-38576A828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1A0DD-D7E1-4CAF-8221-926E69044ACE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B7E3-7465-48C8-93D3-C5D119D2D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5ABEEE-BC43-44D5-ABBE-568965916C8E}" type="datetimeFigureOut">
              <a:rPr lang="ru-RU"/>
              <a:pPr>
                <a:defRPr/>
              </a:pPr>
              <a:t>20.04.15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AC5A49-E556-4839-BDA1-34DBB3463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57600"/>
            <a:ext cx="7467600" cy="914400"/>
          </a:xfrm>
        </p:spPr>
        <p:txBody>
          <a:bodyPr/>
          <a:lstStyle/>
          <a:p>
            <a:r>
              <a:rPr lang="ru-RU" sz="4400" b="1" dirty="0">
                <a:solidFill>
                  <a:srgbClr val="006600"/>
                </a:solidFill>
                <a:latin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</a:rPr>
              <a:t>ини-музей «Ложки»</a:t>
            </a:r>
            <a:endParaRPr lang="ru-RU" sz="4400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053" name="Picture 5" descr="DSCN0627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 l="10760" r="10413" b="-4579"/>
          <a:stretch>
            <a:fillRect/>
          </a:stretch>
        </p:blipFill>
        <p:spPr>
          <a:xfrm>
            <a:off x="2286000" y="609600"/>
            <a:ext cx="4475163" cy="2971800"/>
          </a:xfrm>
        </p:spPr>
      </p:pic>
      <p:sp>
        <p:nvSpPr>
          <p:cNvPr id="4" name="Підзаголовок 2"/>
          <p:cNvSpPr txBox="1">
            <a:spLocks/>
          </p:cNvSpPr>
          <p:nvPr/>
        </p:nvSpPr>
        <p:spPr bwMode="auto">
          <a:xfrm>
            <a:off x="4191000" y="4800600"/>
            <a:ext cx="49259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Торжкова </a:t>
            </a:r>
            <a:r>
              <a:rPr lang="ru-RU" sz="2400" dirty="0">
                <a:solidFill>
                  <a:schemeClr val="tx1"/>
                </a:solidFill>
              </a:rPr>
              <a:t>Людмила </a:t>
            </a:r>
            <a:r>
              <a:rPr lang="ru-RU" sz="2400" dirty="0" smtClean="0">
                <a:solidFill>
                  <a:schemeClr val="tx1"/>
                </a:solidFill>
              </a:rPr>
              <a:t>Анатольевна, 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dirty="0">
                <a:solidFill>
                  <a:schemeClr val="tx1"/>
                </a:solidFill>
              </a:rPr>
              <a:t>МБДОУ «Центр развития ребенка </a:t>
            </a:r>
            <a:r>
              <a:rPr lang="ru-RU" sz="2400" dirty="0" smtClean="0">
                <a:solidFill>
                  <a:schemeClr val="tx1"/>
                </a:solidFill>
              </a:rPr>
              <a:t>–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детский </a:t>
            </a:r>
            <a:r>
              <a:rPr lang="ru-RU" sz="2400" dirty="0">
                <a:solidFill>
                  <a:schemeClr val="tx1"/>
                </a:solidFill>
              </a:rPr>
              <a:t>сад № 96»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Театр ложек</a:t>
            </a:r>
          </a:p>
        </p:txBody>
      </p:sp>
      <p:pic>
        <p:nvPicPr>
          <p:cNvPr id="14340" name="Picture 4" descr="DSCN065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Роспись ложки</a:t>
            </a:r>
          </a:p>
        </p:txBody>
      </p:sp>
      <p:pic>
        <p:nvPicPr>
          <p:cNvPr id="15364" name="Picture 4" descr="DSCN066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1134" r="7680"/>
          <a:stretch>
            <a:fillRect/>
          </a:stretch>
        </p:blipFill>
        <p:spPr>
          <a:xfrm rot="20460430">
            <a:off x="533400" y="2438400"/>
            <a:ext cx="4191000" cy="3352800"/>
          </a:xfrm>
        </p:spPr>
      </p:pic>
      <p:pic>
        <p:nvPicPr>
          <p:cNvPr id="15365" name="Picture 5" descr="DSCN0665"/>
          <p:cNvPicPr>
            <a:picLocks noChangeAspect="1" noChangeArrowheads="1"/>
          </p:cNvPicPr>
          <p:nvPr/>
        </p:nvPicPr>
        <p:blipFill>
          <a:blip r:embed="rId3" cstate="print"/>
          <a:srcRect r="12727"/>
          <a:stretch>
            <a:fillRect/>
          </a:stretch>
        </p:blipFill>
        <p:spPr bwMode="auto">
          <a:xfrm rot="1043520">
            <a:off x="5029200" y="3124200"/>
            <a:ext cx="3657600" cy="3143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6600"/>
                </a:solidFill>
                <a:latin typeface="Times New Roman" pitchFamily="18" charset="0"/>
              </a:rPr>
              <a:t>Ложки разные нужны</a:t>
            </a:r>
            <a:br>
              <a:rPr lang="ru-RU" sz="4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006600"/>
                </a:solidFill>
                <a:latin typeface="Times New Roman" pitchFamily="18" charset="0"/>
              </a:rPr>
              <a:t>Ложки всякие важны</a:t>
            </a:r>
          </a:p>
        </p:txBody>
      </p:sp>
      <p:pic>
        <p:nvPicPr>
          <p:cNvPr id="13316" name="Picture 4" descr="board9_291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1905514">
            <a:off x="5181600" y="2209800"/>
            <a:ext cx="3179763" cy="2386013"/>
          </a:xfrm>
          <a:ln/>
        </p:spPr>
      </p:pic>
      <p:pic>
        <p:nvPicPr>
          <p:cNvPr id="13318" name="Picture 6" descr="397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114800"/>
            <a:ext cx="2971800" cy="2228850"/>
          </a:xfrm>
          <a:prstGeom prst="rect">
            <a:avLst/>
          </a:prstGeom>
          <a:noFill/>
        </p:spPr>
      </p:pic>
      <p:pic>
        <p:nvPicPr>
          <p:cNvPr id="13320" name="Picture 8" descr="%D0%BD%D0%B0%D0%B1%D0%BE%D1%80%20%D1%87%D0%B0%D0%B9%D0%BD%D1%8B%D0%B9%206%20%D0%BF%D1%80%20%D0%BD%D1%82%20%D1%85%D1%80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25329">
            <a:off x="609600" y="2209800"/>
            <a:ext cx="35433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b="1" smtClean="0">
                <a:solidFill>
                  <a:srgbClr val="006600"/>
                </a:solidFill>
                <a:latin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Руководитель музея</a:t>
            </a:r>
            <a:b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воспитатель высшей квалификационной категории</a:t>
            </a: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006600"/>
                </a:solidFill>
                <a:latin typeface="Times New Roman" pitchFamily="18" charset="0"/>
              </a:rPr>
              <a:t>Торжкова</a:t>
            </a:r>
            <a:r>
              <a:rPr lang="en-US" sz="4000" b="1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4000" b="1" smtClean="0">
                <a:solidFill>
                  <a:srgbClr val="006600"/>
                </a:solidFill>
                <a:latin typeface="Times New Roman" pitchFamily="18" charset="0"/>
              </a:rPr>
              <a:t>Людмила Анатольевна</a:t>
            </a:r>
            <a:r>
              <a:rPr lang="ru-RU" sz="4000" smtClean="0"/>
              <a:t> </a:t>
            </a:r>
          </a:p>
        </p:txBody>
      </p:sp>
      <p:pic>
        <p:nvPicPr>
          <p:cNvPr id="3077" name="Picture 5" descr="DSCN065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286000"/>
            <a:ext cx="5257800" cy="3943350"/>
          </a:xfrm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648811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МБДОУ «Центр развития ребенка - детский сад № 96»</a:t>
            </a:r>
          </a:p>
          <a:p>
            <a:endParaRPr lang="ru-RU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629400" y="5029200"/>
            <a:ext cx="971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Рязань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.</a:t>
            </a:r>
          </a:p>
          <a:p>
            <a:r>
              <a:rPr lang="ru-RU"/>
              <a:t> </a:t>
            </a:r>
            <a:r>
              <a:rPr lang="en-US"/>
              <a:t> </a:t>
            </a:r>
            <a:r>
              <a:rPr lang="en-US">
                <a:solidFill>
                  <a:srgbClr val="006600"/>
                </a:solidFill>
              </a:rPr>
              <a:t>2014</a:t>
            </a:r>
            <a:endParaRPr lang="ru-RU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3124200"/>
            <a:ext cx="2971800" cy="274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1400" smtClean="0">
                <a:latin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А у нас есть ложка 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Волшебная немножко.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На тарелочке – еда.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Не оставит и следа!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Кликнем ложку нашу – </a:t>
            </a: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  <a:t>Подберет всю кашу!</a:t>
            </a:r>
            <a:b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В.Берестов</a:t>
            </a:r>
            <a:r>
              <a:rPr lang="ru-RU" sz="1400" smtClean="0">
                <a:latin typeface="Times New Roman" pitchFamily="18" charset="0"/>
              </a:rPr>
              <a:t> </a:t>
            </a:r>
          </a:p>
        </p:txBody>
      </p:sp>
      <p:pic>
        <p:nvPicPr>
          <p:cNvPr id="6148" name="Picture 4" descr="DSCN063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4263"/>
          <a:stretch>
            <a:fillRect/>
          </a:stretch>
        </p:blipFill>
        <p:spPr>
          <a:xfrm>
            <a:off x="3581400" y="2209800"/>
            <a:ext cx="5073650" cy="3805238"/>
          </a:xfr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098925" y="806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81200" y="685800"/>
            <a:ext cx="4630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6600"/>
                </a:solidFill>
                <a:latin typeface="Times New Roman" pitchFamily="18" charset="0"/>
              </a:rPr>
              <a:t>Хозяюшка</a:t>
            </a:r>
            <a:r>
              <a:rPr lang="en-US" sz="4400" b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4400" b="1">
                <a:solidFill>
                  <a:srgbClr val="006600"/>
                </a:solidFill>
                <a:latin typeface="Times New Roman" pitchFamily="18" charset="0"/>
              </a:rPr>
              <a:t>ложка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152400" y="3124200"/>
            <a:ext cx="3505200" cy="3505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>Деревянные ложки —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>Постучи-ка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>немножко!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>Хочешь — вальс играй,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</a:rPr>
              <a:t>А хочешь — суп хлебай!</a:t>
            </a:r>
          </a:p>
        </p:txBody>
      </p:sp>
      <p:pic>
        <p:nvPicPr>
          <p:cNvPr id="7172" name="Picture 4" descr="DSCN06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t="11874" b="10947"/>
          <a:stretch>
            <a:fillRect/>
          </a:stretch>
        </p:blipFill>
        <p:spPr>
          <a:xfrm>
            <a:off x="3505200" y="1905000"/>
            <a:ext cx="5226050" cy="3919538"/>
          </a:xfr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57400" y="533400"/>
            <a:ext cx="50879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6600"/>
                </a:solidFill>
                <a:latin typeface="Times New Roman" pitchFamily="18" charset="0"/>
              </a:rPr>
              <a:t>Деревянные ложки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ru-RU" sz="3800" b="1" smtClean="0">
                <a:solidFill>
                  <a:srgbClr val="006600"/>
                </a:solidFill>
                <a:latin typeface="Times New Roman" pitchFamily="18" charset="0"/>
              </a:rPr>
              <a:t>Сувенир, сувенир покорил весь мир</a:t>
            </a:r>
          </a:p>
        </p:txBody>
      </p:sp>
      <p:pic>
        <p:nvPicPr>
          <p:cNvPr id="8196" name="Picture 4" descr="DSCN06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673" t="7127" b="3786"/>
          <a:stretch>
            <a:fillRect/>
          </a:stretch>
        </p:blipFill>
        <p:spPr>
          <a:xfrm rot="20022654">
            <a:off x="762000" y="1905000"/>
            <a:ext cx="3276600" cy="2693988"/>
          </a:xfrm>
        </p:spPr>
      </p:pic>
      <p:pic>
        <p:nvPicPr>
          <p:cNvPr id="8197" name="Picture 5" descr="DSCN06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06127">
            <a:off x="5257800" y="2209800"/>
            <a:ext cx="3048000" cy="2286000"/>
          </a:xfrm>
          <a:prstGeom prst="rect">
            <a:avLst/>
          </a:prstGeom>
          <a:noFill/>
        </p:spPr>
      </p:pic>
      <p:pic>
        <p:nvPicPr>
          <p:cNvPr id="8198" name="Picture 6" descr="DSCN0648"/>
          <p:cNvPicPr>
            <a:picLocks noChangeAspect="1" noChangeArrowheads="1"/>
          </p:cNvPicPr>
          <p:nvPr/>
        </p:nvPicPr>
        <p:blipFill>
          <a:blip r:embed="rId4" cstate="print"/>
          <a:srcRect l="17073" r="24390" b="12195"/>
          <a:stretch>
            <a:fillRect/>
          </a:stretch>
        </p:blipFill>
        <p:spPr bwMode="auto">
          <a:xfrm>
            <a:off x="3429000" y="4343400"/>
            <a:ext cx="1762125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r>
              <a:rPr lang="ru-RU" sz="4000" b="1" smtClean="0">
                <a:solidFill>
                  <a:srgbClr val="006600"/>
                </a:solidFill>
                <a:latin typeface="Times New Roman" pitchFamily="18" charset="0"/>
              </a:rPr>
              <a:t>Ложки по мотивам мультфильмов</a:t>
            </a:r>
          </a:p>
        </p:txBody>
      </p:sp>
      <p:pic>
        <p:nvPicPr>
          <p:cNvPr id="9220" name="Picture 4" descr="DSCN064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6238" r="7442"/>
          <a:stretch>
            <a:fillRect/>
          </a:stretch>
        </p:blipFill>
        <p:spPr>
          <a:xfrm rot="1064467">
            <a:off x="4191000" y="1828800"/>
            <a:ext cx="3962400" cy="3894138"/>
          </a:xfrm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3505200"/>
            <a:ext cx="3255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6600"/>
                </a:solidFill>
                <a:latin typeface="Times New Roman" pitchFamily="18" charset="0"/>
              </a:rPr>
              <a:t>Антошка, Антошка, </a:t>
            </a:r>
            <a:endParaRPr lang="en-US" sz="2400" b="1">
              <a:solidFill>
                <a:srgbClr val="006600"/>
              </a:solidFill>
              <a:latin typeface="Times New Roman" pitchFamily="18" charset="0"/>
            </a:endParaRPr>
          </a:p>
          <a:p>
            <a:r>
              <a:rPr lang="ru-RU" sz="2400" b="1">
                <a:solidFill>
                  <a:srgbClr val="006600"/>
                </a:solidFill>
                <a:latin typeface="Times New Roman" pitchFamily="18" charset="0"/>
              </a:rPr>
              <a:t>готовь к обеду ложку.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52400" y="2514600"/>
            <a:ext cx="5029200" cy="3124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Кормят родители малую детушку: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Ложка за бабушку, ложка за дедушку….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А глоточек последний самый –</a:t>
            </a:r>
            <a:b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latin typeface="Times New Roman" pitchFamily="18" charset="0"/>
              </a:rPr>
              <a:t>Самый вкусный – за папу с мамой.</a:t>
            </a: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</a:rPr>
              <a:t>П. Синявский </a:t>
            </a:r>
            <a:endParaRPr lang="ru-RU" sz="20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0244" name="Picture 4" descr="DSCN064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9216" t="11005" r="21458" b="7565"/>
          <a:stretch>
            <a:fillRect/>
          </a:stretch>
        </p:blipFill>
        <p:spPr>
          <a:xfrm rot="1464075">
            <a:off x="5410200" y="2590800"/>
            <a:ext cx="3200400" cy="2819400"/>
          </a:xfr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00200" y="533400"/>
            <a:ext cx="6099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06600"/>
                </a:solidFill>
                <a:latin typeface="Times New Roman" pitchFamily="18" charset="0"/>
              </a:rPr>
              <a:t>Термоложки</a:t>
            </a:r>
            <a:r>
              <a:rPr lang="ru-RU" sz="440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b="1">
                <a:solidFill>
                  <a:srgbClr val="006600"/>
                </a:solidFill>
                <a:latin typeface="Times New Roman" pitchFamily="18" charset="0"/>
              </a:rPr>
              <a:t>Меняют цвет при изменении температуры</a:t>
            </a: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5791200" cy="3276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В доме всем всегда нужны немножко,</a:t>
            </a:r>
            <a:b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Замечательные серебряные ложки.</a:t>
            </a:r>
            <a:b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Принесут они большой тебе удачи,</a:t>
            </a:r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en-US" sz="2400" b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6600"/>
                </a:solidFill>
                <a:latin typeface="Times New Roman" pitchFamily="18" charset="0"/>
              </a:rPr>
              <a:t>Интерьер, конечно же, украсят.</a:t>
            </a:r>
            <a:r>
              <a:rPr lang="ru-RU" smtClean="0"/>
              <a:t> </a:t>
            </a:r>
          </a:p>
        </p:txBody>
      </p:sp>
      <p:pic>
        <p:nvPicPr>
          <p:cNvPr id="11268" name="Picture 4" descr="big_pic_0208115153-IMG_1674big_w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11497" t="3368" r="6363" b="4034"/>
          <a:stretch>
            <a:fillRect/>
          </a:stretch>
        </p:blipFill>
        <p:spPr>
          <a:xfrm rot="1262625">
            <a:off x="5334000" y="1447800"/>
            <a:ext cx="2616200" cy="4495800"/>
          </a:xfrm>
          <a:noFill/>
          <a:ln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Половники</a:t>
            </a:r>
            <a:r>
              <a:rPr lang="ru-RU" smtClean="0"/>
              <a:t> </a:t>
            </a:r>
          </a:p>
        </p:txBody>
      </p:sp>
      <p:pic>
        <p:nvPicPr>
          <p:cNvPr id="12292" name="Picture 4" descr="DSCN06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A36268"/>
              </a:clrFrom>
              <a:clrTo>
                <a:srgbClr val="A36268">
                  <a:alpha val="0"/>
                </a:srgbClr>
              </a:clrTo>
            </a:clrChange>
          </a:blip>
          <a:srcRect l="30057" t="14842" r="18739" b="10947"/>
          <a:stretch>
            <a:fillRect/>
          </a:stretch>
        </p:blipFill>
        <p:spPr>
          <a:xfrm>
            <a:off x="4114800" y="2590800"/>
            <a:ext cx="4191000" cy="3143250"/>
          </a:xfrm>
          <a:noFill/>
        </p:spPr>
      </p:pic>
      <p:pic>
        <p:nvPicPr>
          <p:cNvPr id="12293" name="Picture 5" descr="DSCN0658"/>
          <p:cNvPicPr>
            <a:picLocks noChangeAspect="1" noChangeArrowheads="1"/>
          </p:cNvPicPr>
          <p:nvPr/>
        </p:nvPicPr>
        <p:blipFill>
          <a:blip r:embed="rId3" cstate="print"/>
          <a:srcRect l="7224" t="38596" r="62413" b="38747"/>
          <a:stretch>
            <a:fillRect/>
          </a:stretch>
        </p:blipFill>
        <p:spPr bwMode="auto">
          <a:xfrm>
            <a:off x="762000" y="1447800"/>
            <a:ext cx="4191000" cy="23463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26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</Template>
  <TotalTime>249</TotalTime>
  <Words>87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26</vt:lpstr>
      <vt:lpstr>Презентация PowerPoint</vt:lpstr>
      <vt:lpstr>Руководитель музея воспитатель высшей квалификационной категории Торжкова Людмила Анатольевна </vt:lpstr>
      <vt:lpstr> А у нас есть ложка  Волшебная немножко. На тарелочке – еда. Не оставит и следа! Кликнем ложку нашу –  Подберет всю кашу!  В.Берестов </vt:lpstr>
      <vt:lpstr>Деревянные ложки — Постучи-ка немножко! Хочешь — вальс играй, А хочешь — суп хлебай!</vt:lpstr>
      <vt:lpstr>Сувенир, сувенир покорил весь мир</vt:lpstr>
      <vt:lpstr>Ложки по мотивам мультфильмов</vt:lpstr>
      <vt:lpstr>Кормят родители малую детушку: Ложка за бабушку, ложка за дедушку…. А глоточек последний самый – Самый вкусный – за папу с мамой. П. Синявский </vt:lpstr>
      <vt:lpstr>В доме всем всегда нужны немножко, Замечательные серебряные ложки. Принесут они большой тебе удачи, Интерьер, конечно же, украсят. </vt:lpstr>
      <vt:lpstr>Половники </vt:lpstr>
      <vt:lpstr>Театр ложек</vt:lpstr>
      <vt:lpstr>Роспись ложки</vt:lpstr>
      <vt:lpstr>Ложки разные нужны Ложки всякие важны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В. Лапкина</cp:lastModifiedBy>
  <cp:revision>6</cp:revision>
  <dcterms:created xsi:type="dcterms:W3CDTF">2014-05-28T11:55:01Z</dcterms:created>
  <dcterms:modified xsi:type="dcterms:W3CDTF">2015-04-20T06:29:25Z</dcterms:modified>
</cp:coreProperties>
</file>