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8" r:id="rId3"/>
    <p:sldId id="263" r:id="rId4"/>
    <p:sldId id="277" r:id="rId5"/>
    <p:sldId id="268" r:id="rId6"/>
    <p:sldId id="269" r:id="rId7"/>
    <p:sldId id="258" r:id="rId8"/>
    <p:sldId id="270" r:id="rId9"/>
    <p:sldId id="271" r:id="rId10"/>
    <p:sldId id="273" r:id="rId11"/>
    <p:sldId id="260" r:id="rId12"/>
    <p:sldId id="274" r:id="rId13"/>
    <p:sldId id="261" r:id="rId14"/>
    <p:sldId id="275" r:id="rId15"/>
    <p:sldId id="281" r:id="rId16"/>
    <p:sldId id="282" r:id="rId17"/>
    <p:sldId id="26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7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q\Downloads\videoplayback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cdn.endata.cx/data/games/11643/air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396536" cy="6845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lbomkids.ru/sites/default/files/pictures/2e348ykj1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617306"/>
            <a:ext cx="5040560" cy="5620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1.culture.ru/c/620721.550x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15"/>
            <a:ext cx="9144000" cy="6866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-1.photosight.ru/6b0/3123494_lar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56992"/>
            <a:ext cx="3168352" cy="3279019"/>
          </a:xfrm>
          <a:prstGeom prst="rect">
            <a:avLst/>
          </a:prstGeom>
          <a:noFill/>
        </p:spPr>
      </p:pic>
      <p:pic>
        <p:nvPicPr>
          <p:cNvPr id="5124" name="Picture 4" descr="http://ic.pics.livejournal.com/donni_nina/76817343/609447/609447_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429000"/>
            <a:ext cx="5004048" cy="3205195"/>
          </a:xfrm>
          <a:prstGeom prst="rect">
            <a:avLst/>
          </a:prstGeom>
          <a:noFill/>
        </p:spPr>
      </p:pic>
      <p:pic>
        <p:nvPicPr>
          <p:cNvPr id="5126" name="Picture 6" descr="http://www.kid.ru/mamaforum/80a5c25b40f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88640"/>
            <a:ext cx="3466356" cy="3105171"/>
          </a:xfrm>
          <a:prstGeom prst="rect">
            <a:avLst/>
          </a:prstGeom>
          <a:noFill/>
        </p:spPr>
      </p:pic>
      <p:pic>
        <p:nvPicPr>
          <p:cNvPr id="5128" name="Picture 8" descr="https://ds02.infourok.ru/uploads/ex/0889/0003c590-36c260fa/2/hello_html_m67457fe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255974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ОЗДУХ !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4581128"/>
            <a:ext cx="1752662" cy="1235115"/>
          </a:xfrm>
          <a:prstGeom prst="rect">
            <a:avLst/>
          </a:prstGeom>
        </p:spPr>
      </p:pic>
      <p:pic>
        <p:nvPicPr>
          <p:cNvPr id="5" name="Рисунок 4" descr="воздух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4509120"/>
            <a:ext cx="1743456" cy="1944624"/>
          </a:xfrm>
          <a:prstGeom prst="rect">
            <a:avLst/>
          </a:prstGeom>
        </p:spPr>
      </p:pic>
      <p:pic>
        <p:nvPicPr>
          <p:cNvPr id="6" name="Рисунок 5" descr="воздух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4437112"/>
            <a:ext cx="1853184" cy="1389888"/>
          </a:xfrm>
          <a:prstGeom prst="rect">
            <a:avLst/>
          </a:prstGeom>
        </p:spPr>
      </p:pic>
      <p:pic>
        <p:nvPicPr>
          <p:cNvPr id="8" name="Рисунок 7" descr="воздух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160" y="4437112"/>
            <a:ext cx="2522483" cy="1743456"/>
          </a:xfrm>
          <a:prstGeom prst="rect">
            <a:avLst/>
          </a:prstGeom>
        </p:spPr>
      </p:pic>
      <p:pic>
        <p:nvPicPr>
          <p:cNvPr id="10" name="Рисунок 9" descr="воздух 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 flipV="1">
            <a:off x="6732240" y="4005064"/>
            <a:ext cx="1944216" cy="1360599"/>
          </a:xfrm>
          <a:prstGeom prst="rect">
            <a:avLst/>
          </a:prstGeom>
        </p:spPr>
      </p:pic>
      <p:pic>
        <p:nvPicPr>
          <p:cNvPr id="9" name="Picture 4" descr="http://www.minishop.com/motts/images/german/MCr1863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0" y="2571750"/>
            <a:ext cx="428625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5.26012E-6 C -0.00417 -0.0014 -0.00886 -0.0014 -0.01267 -0.00417 C -0.01597 -0.00648 -0.01736 -0.01203 -0.02049 -0.01481 C -0.02327 -0.01712 -0.02691 -0.01735 -0.03004 -0.01897 C -0.03542 -0.02174 -0.04601 -0.02752 -0.04601 -0.02752 C -0.05174 -0.03515 -0.05747 -0.03654 -0.06493 -0.04024 C -0.0691 -0.0481 -0.075 -0.0518 -0.07934 -0.0592 C -0.0816 -0.06313 -0.08299 -0.06845 -0.08559 -0.07192 C -0.08854 -0.07585 -0.09375 -0.07631 -0.0967 -0.08024 C -0.10313 -0.0888 -0.10816 -0.09874 -0.11597 -0.10567 C -0.12153 -0.11585 -0.12813 -0.12463 -0.13507 -0.13319 C -0.13767 -0.15215 -0.14566 -0.16394 -0.15729 -0.1755 C -0.16823 -0.20001 -0.18438 -0.22267 -0.20156 -0.23885 C -0.20833 -0.24486 -0.2132 -0.2555 -0.22049 -0.25989 C -0.22379 -0.26174 -0.23004 -0.26429 -0.23004 -0.26429 C -0.23646 -0.2807 -0.22865 -0.26637 -0.24271 -0.27469 C -0.24479 -0.27585 -0.24566 -0.27932 -0.24757 -0.28117 C -0.25 -0.28371 -0.25278 -0.28556 -0.25556 -0.28741 C -0.26094 -0.29065 -0.26684 -0.29157 -0.27136 -0.29596 C -0.28889 -0.31238 -0.28108 -0.30868 -0.29358 -0.31284 C -0.30278 -0.32163 -0.3125 -0.33041 -0.32222 -0.33828 C -0.32743 -0.34244 -0.33212 -0.34914 -0.33802 -0.35099 C -0.34427 -0.35307 -0.34618 -0.35307 -0.35226 -0.35723 C -0.35504 -0.35908 -0.35781 -0.36093 -0.36024 -0.36348 C -0.36198 -0.36533 -0.36302 -0.36833 -0.36493 -0.36995 C -0.36702 -0.3718 -0.37465 -0.37481 -0.37778 -0.37619 C -0.38646 -0.38822 -0.3941 -0.39631 -0.40625 -0.40163 C -0.41406 -0.4155 -0.42413 -0.42382 -0.43333 -0.43539 C -0.43733 -0.44648 -0.44358 -0.44903 -0.44913 -0.45874 C -0.4533 -0.46614 -0.45295 -0.46937 -0.45712 -0.47562 C -0.46406 -0.48556 -0.47101 -0.48995 -0.47795 -0.49897 C -0.48524 -0.50891 -0.49254 -0.52047 -0.5 -0.53065 C -0.50261 -0.53411 -0.50347 -0.53989 -0.50625 -0.54336 C -0.51545 -0.55515 -0.5217 -0.56949 -0.5349 -0.57504 C -0.55052 -0.58891 -0.54375 -0.58544 -0.55382 -0.58984 C -0.55938 -0.60024 -0.56702 -0.60695 -0.57604 -0.61088 C -0.57761 -0.61296 -0.57899 -0.6155 -0.5809 -0.61735 C -0.58333 -0.61989 -0.58663 -0.62082 -0.58889 -0.62359 C -0.59149 -0.6266 -0.59236 -0.63145 -0.59514 -0.63423 C -0.59688 -0.63608 -0.59948 -0.63539 -0.60156 -0.63631 C -0.60486 -0.63747 -0.60799 -0.63908 -0.61111 -0.64047 C -0.61267 -0.64117 -0.6158 -0.64255 -0.6158 -0.64255 C -0.6217 -0.65088 -0.62934 -0.65065 -0.63802 -0.65319 C -0.67674 -0.64648 -0.65313 -0.6555 -0.66667 -0.63839 C -0.66719 -0.63631 -0.66754 -0.63423 -0.66823 -0.63215 C -0.6691 -0.62914 -0.67136 -0.62359 -0.67136 -0.62359 " pathEditMode="relative" ptsTypes="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2.42775E-6 C 0.02101 -0.04208 0.00574 -0.08416 -0.00954 -0.12046 C -0.01492 -0.13294 -0.01753 -0.14705 -0.02065 -0.16069 C -0.02169 -0.16554 -0.0269 -0.17341 -0.0269 -0.17341 C -0.03072 -0.1963 -0.03715 -0.21872 -0.04288 -0.24092 C -0.04687 -0.25687 -0.04635 -0.27422 -0.05242 -0.28948 C -0.05451 -0.30404 -0.05555 -0.31953 -0.06197 -0.33179 C -0.07204 -0.37294 -0.08593 -0.41248 -0.10468 -0.44809 C -0.11215 -0.46219 -0.11492 -0.47537 -0.12534 -0.48624 C -0.12968 -0.49711 -0.13472 -0.50612 -0.14288 -0.51144 C -0.14913 -0.52023 -0.15798 -0.51861 -0.16666 -0.52 C -0.20364 -0.52578 -0.15312 -0.51815 -0.19357 -0.52416 C -0.2085 -0.53433 -0.2184 -0.53387 -0.23645 -0.53687 C -0.24062 -0.53757 -0.24913 -0.53895 -0.24913 -0.53895 C -0.25815 -0.54289 -0.26683 -0.54705 -0.27621 -0.54959 C -0.28628 -0.55861 -0.27916 -0.55329 -0.29999 -0.56023 C -0.30208 -0.56092 -0.30642 -0.56231 -0.30642 -0.56231 C -0.31319 -0.56832 -0.32013 -0.5667 -0.3269 -0.57294 C -0.36388 -0.57225 -0.40103 -0.57341 -0.43801 -0.57063 C -0.44027 -0.5704 -0.44097 -0.56601 -0.44288 -0.56439 C -0.44426 -0.56323 -0.446 -0.563 -0.44756 -0.56231 C -0.45277 -0.55237 -0.44913 -0.55653 -0.46024 -0.55167 C -0.4618 -0.55098 -0.4651 -0.54959 -0.4651 -0.54959 C -0.47013 -0.5445 -0.47308 -0.54104 -0.47933 -0.54104 " pathEditMode="relative" ptsTypes="fffffffffffffffffffffff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3.64162E-6 C -0.01683 -0.01734 -0.02638 -0.03375 -0.03819 -0.05711 C -0.0401 -0.06081 -0.04357 -0.06242 -0.046 -0.06543 C -0.04982 -0.07005 -0.05347 -0.07537 -0.05711 -0.08023 C -0.0618 -0.08647 -0.06926 -0.08786 -0.07465 -0.09295 C -0.08072 -0.09873 -0.08836 -0.10497 -0.09374 -0.11214 C -0.09565 -0.11468 -0.09652 -0.11792 -0.09843 -0.12046 C -0.10538 -0.12971 -0.11388 -0.13641 -0.12065 -0.14589 C -0.12308 -0.15907 -0.12708 -0.15907 -0.13489 -0.16693 C -0.15242 -0.18451 -0.12378 -0.16092 -0.14774 -0.17965 C -0.15138 -0.18728 -0.15399 -0.18959 -0.16041 -0.19237 C -0.16666 -0.20069 -0.17291 -0.20485 -0.18107 -0.20925 C -0.18888 -0.22011 -0.19687 -0.22173 -0.20642 -0.22821 C -0.21701 -0.23537 -0.21718 -0.23838 -0.2302 -0.24092 C -0.25746 -0.25318 -0.24305 -0.24624 -0.27308 -0.26219 C -0.28628 -0.26936 -0.30173 -0.2726 -0.3144 -0.28115 C -0.32326 -0.28716 -0.33315 -0.29295 -0.34288 -0.29595 C -0.35624 -0.30011 -0.36926 -0.30427 -0.38263 -0.30867 C -0.38923 -0.31306 -0.39878 -0.31399 -0.40485 -0.3193 C -0.41926 -0.33202 -0.44201 -0.33664 -0.45885 -0.34034 C -0.4894 -0.3674 -0.55399 -0.36786 -0.58732 -0.36786 " pathEditMode="relative" ptsTypes="ffffffffffffffffffff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4335E-6 C -0.01493 -0.00717 -0.00348 0.00046 -0.00643 -0.0444 C -0.00677 -0.05041 -0.00938 -0.05596 -0.01111 -0.06151 C -0.0132 -0.0763 -0.01563 -0.09156 -0.0191 -0.1059 C -0.02118 -0.12763 -0.02448 -0.15145 -0.03177 -0.17133 C -0.03473 -0.19168 -0.03473 -0.19908 -0.03663 -0.22428 C -0.03785 -0.23977 -0.04132 -0.27075 -0.04132 -0.27075 C -0.04219 -0.28925 -0.0415 -0.30474 -0.04618 -0.32139 C -0.04775 -0.34151 -0.04966 -0.35492 -0.054 -0.37434 C -0.05504 -0.39006 -0.05365 -0.41133 -0.06042 -0.42497 C -0.06129 -0.43237 -0.06493 -0.45272 -0.06841 -0.45873 C -0.07205 -0.4652 -0.07674 -0.47075 -0.07952 -0.47792 C -0.08351 -0.48856 -0.08073 -0.4844 -0.08733 -0.49064 C -0.09219 -0.49989 -0.09827 -0.49919 -0.10486 -0.50544 C -0.11389 -0.51422 -0.11007 -0.52416 -0.12709 -0.52856 C -0.13663 -0.5311 -0.13247 -0.52948 -0.13976 -0.53272 C -0.14497 -0.53757 -0.14966 -0.53873 -0.15556 -0.54127 C -0.17952 -0.53919 -0.19532 -0.54012 -0.21598 -0.53272 C -0.22188 -0.5274 -0.22848 -0.5244 -0.23507 -0.52023 C -0.24167 -0.50659 -0.23386 -0.51977 -0.24445 -0.51168 C -0.25139 -0.50636 -0.25018 -0.4985 -0.25886 -0.4948 C -0.26129 -0.48185 -0.26424 -0.48116 -0.27466 -0.47792 C -0.27934 -0.47653 -0.28889 -0.47353 -0.28889 -0.47353 C -0.29306 -0.46844 -0.29636 -0.46544 -0.30174 -0.46312 C -0.30521 -0.45827 -0.3092 -0.45503 -0.31285 -0.45041 C -0.31511 -0.44093 -0.31893 -0.44 -0.32552 -0.43561 C -0.32657 -0.43353 -0.329 -0.43168 -0.32865 -0.42914 C -0.3283 -0.42659 -0.32552 -0.42659 -0.32396 -0.42497 C -0.31927 -0.42012 -0.31754 -0.41572 -0.31754 -0.40809 " pathEditMode="relative" ptsTypes="ffffffffffffffffffffffffffff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72254E-6 C -0.00104 -0.07467 -0.00365 -0.14889 -0.00625 -0.22381 C -0.00851 -0.29109 -0.00486 -0.26311 -0.00938 -0.29363 C -0.01024 -0.31907 -0.00938 -0.34473 -0.01267 -0.3697 C -0.01302 -0.37271 -0.01493 -0.37525 -0.0158 -0.37803 C -0.01858 -0.38774 -0.02118 -0.39768 -0.02379 -0.40762 C -0.02674 -0.41872 -0.02674 -0.43722 -0.0316 -0.44785 C -0.03524 -0.45571 -0.04184 -0.46334 -0.04601 -0.47121 C -0.05 -0.4786 -0.05156 -0.48693 -0.05556 -0.49433 C -0.05972 -0.523 -0.0533 -0.49225 -0.06181 -0.50912 C -0.06962 -0.52485 -0.06458 -0.52554 -0.07448 -0.53872 C -0.07899 -0.55722 -0.11181 -0.54751 -0.11736 -0.54519 C -0.12031 -0.54381 -0.11736 -0.53664 -0.11736 -0.53248 " pathEditMode="relative" ptsTypes="ffffffffffff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q\Pictures\ВОЗДУХ !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545513" cy="602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оздух 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1190" y="1070043"/>
            <a:ext cx="6741619" cy="47179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q\Downloads\46137132.jpg"/>
          <p:cNvPicPr>
            <a:picLocks noChangeAspect="1" noChangeArrowheads="1"/>
          </p:cNvPicPr>
          <p:nvPr/>
        </p:nvPicPr>
        <p:blipFill>
          <a:blip r:embed="rId2" cstate="print"/>
          <a:srcRect l="4448" t="18083" b="21838"/>
          <a:stretch>
            <a:fillRect/>
          </a:stretch>
        </p:blipFill>
        <p:spPr bwMode="auto">
          <a:xfrm>
            <a:off x="395536" y="260648"/>
            <a:ext cx="8496944" cy="5837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playback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9512" y="404664"/>
            <a:ext cx="8872985" cy="583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0</Words>
  <Application>Microsoft Office PowerPoint</Application>
  <PresentationFormat>Экран (4:3)</PresentationFormat>
  <Paragraphs>0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 Ветрова</dc:creator>
  <cp:lastModifiedBy>Татьяна Ветрова</cp:lastModifiedBy>
  <cp:revision>19</cp:revision>
  <dcterms:created xsi:type="dcterms:W3CDTF">2017-04-19T16:58:11Z</dcterms:created>
  <dcterms:modified xsi:type="dcterms:W3CDTF">2017-04-26T17:40:35Z</dcterms:modified>
</cp:coreProperties>
</file>