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gif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8" r:id="rId2"/>
    <p:sldId id="300" r:id="rId3"/>
    <p:sldId id="301" r:id="rId4"/>
    <p:sldId id="31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02" r:id="rId13"/>
    <p:sldId id="31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772" autoAdjust="0"/>
  </p:normalViewPr>
  <p:slideViewPr>
    <p:cSldViewPr>
      <p:cViewPr varScale="1">
        <p:scale>
          <a:sx n="109" d="100"/>
          <a:sy n="109" d="100"/>
        </p:scale>
        <p:origin x="16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B76DF-7ED0-4476-B9E2-E3EFFA6A4281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302D-10F2-4E09-A332-DA67B252B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FE2E47-2F49-44F5-8A29-443A9F857878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159769-ADB4-41B3-B62E-DED4D985A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«Солнышко» для всех детей –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дом игры, забав, затей…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9200"/>
            <a:ext cx="9144000" cy="1634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56" y="1484784"/>
            <a:ext cx="8128000" cy="3942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808557"/>
            <a:ext cx="2044378" cy="2044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04456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Морозова Елена Геннадьевна, музыкальный руководитель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МБДОУ </a:t>
            </a:r>
            <a:r>
              <a:rPr lang="ru-RU" dirty="0">
                <a:solidFill>
                  <a:schemeClr val="bg1"/>
                </a:solidFill>
              </a:rPr>
              <a:t>«Детский сад № 103» г. </a:t>
            </a:r>
            <a:r>
              <a:rPr lang="ru-RU" dirty="0" smtClean="0">
                <a:solidFill>
                  <a:schemeClr val="bg1"/>
                </a:solidFill>
              </a:rPr>
              <a:t>Рязань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22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459432"/>
            <a:ext cx="9361040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46684"/>
      </p:ext>
    </p:extLst>
  </p:cSld>
  <p:clrMapOvr>
    <a:masterClrMapping/>
  </p:clrMapOvr>
  <p:transition spd="slow" advTm="11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68144" cy="4155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278138"/>
            <a:ext cx="5652120" cy="3579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4155926"/>
            <a:ext cx="3563888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"/>
            <a:ext cx="3491881" cy="32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23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8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00">
        <p14:reveal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625752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72" y="3212976"/>
            <a:ext cx="459617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2976"/>
            <a:ext cx="4572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00">
        <p14:reveal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92696"/>
            <a:ext cx="662473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448"/>
            <a:ext cx="9143999" cy="74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7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2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1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64703"/>
            <a:ext cx="7200800" cy="55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0"/>
            <a:ext cx="1000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0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2068</TotalTime>
  <Words>20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Georgia</vt:lpstr>
      <vt:lpstr>Segoe Print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«Солнышко» для всех детей – дом игры, забав, затей…</dc:title>
  <dc:creator>RePack by Diakov</dc:creator>
  <cp:lastModifiedBy>Сергей Никитенко</cp:lastModifiedBy>
  <cp:revision>113</cp:revision>
  <dcterms:created xsi:type="dcterms:W3CDTF">2015-11-11T10:54:33Z</dcterms:created>
  <dcterms:modified xsi:type="dcterms:W3CDTF">2017-03-10T13:01:29Z</dcterms:modified>
</cp:coreProperties>
</file>