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8" r:id="rId5"/>
    <p:sldId id="261" r:id="rId6"/>
    <p:sldId id="262" r:id="rId7"/>
    <p:sldId id="263" r:id="rId8"/>
    <p:sldId id="264" r:id="rId9"/>
    <p:sldId id="267" r:id="rId10"/>
    <p:sldId id="265" r:id="rId11"/>
    <p:sldId id="266" r:id="rId12"/>
    <p:sldId id="25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85000"/>
            <a:lum/>
          </a:blip>
          <a:srcRect/>
          <a:stretch>
            <a:fillRect t="-18000" b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009D8-F420-4306-AC24-4D441872895B}" type="datetimeFigureOut">
              <a:rPr lang="ru-RU" smtClean="0"/>
              <a:pPr/>
              <a:t>14.11.2015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E4B94F-30E5-4ED2-B65E-503D36FCDEE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с двумя скругленными противолежащими углами 6"/>
          <p:cNvSpPr/>
          <p:nvPr userDrawn="1"/>
        </p:nvSpPr>
        <p:spPr>
          <a:xfrm>
            <a:off x="214282" y="142852"/>
            <a:ext cx="8715436" cy="6500858"/>
          </a:xfrm>
          <a:prstGeom prst="round2DiagRect">
            <a:avLst/>
          </a:prstGeom>
          <a:gradFill flip="none" rotWithShape="1">
            <a:gsLst>
              <a:gs pos="0">
                <a:schemeClr val="dk1">
                  <a:tint val="50000"/>
                  <a:satMod val="300000"/>
                  <a:alpha val="11000"/>
                </a:schemeClr>
              </a:gs>
              <a:gs pos="35000">
                <a:schemeClr val="dk1">
                  <a:tint val="37000"/>
                  <a:satMod val="300000"/>
                </a:schemeClr>
              </a:gs>
              <a:gs pos="100000">
                <a:schemeClr val="dk1">
                  <a:tint val="15000"/>
                  <a:satMod val="350000"/>
                  <a:alpha val="66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  <a:gs pos="89000">
                <a:schemeClr val="accent6">
                  <a:lumMod val="60000"/>
                  <a:lumOff val="40000"/>
                  <a:alpha val="7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5715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8" descr="110_F_28352641_IoJiaSorVFqxgEWO9YEJlKb8kyLkkoOt.jpg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0" y="5331825"/>
            <a:ext cx="1785950" cy="152617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cdn.bridgemanart.com/api/1.0/image/600wm.XCF.267520.7055475/22583.jpg" TargetMode="External"/><Relationship Id="rId2" Type="http://schemas.openxmlformats.org/officeDocument/2006/relationships/hyperlink" Target="http://t1.ftcdn.net/jpg/00/28/35/26/110_F_28352641_IoJiaSorVFqxgEWO9YEJlKb8kyLkkoOt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edsovet.su/load/396-1-0-4478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907754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Знатоки истории Средневековья</a:t>
            </a:r>
            <a:r>
              <a:rPr lang="ru-RU" sz="6600" dirty="0" smtClean="0"/>
              <a:t/>
            </a:r>
            <a:br>
              <a:rPr lang="ru-RU" sz="6600" dirty="0" smtClean="0"/>
            </a:br>
            <a:endParaRPr lang="ru-RU" sz="6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237312"/>
            <a:ext cx="7488832" cy="384448"/>
          </a:xfrm>
        </p:spPr>
        <p:txBody>
          <a:bodyPr>
            <a:normAutofit fontScale="62500" lnSpcReduction="20000"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МБОУ «Школа №48» г. Рязани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Тестовый раунд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История — свидетель прошлого, свет истины, живая память, учитель жизни, вестник старины.</a:t>
            </a:r>
          </a:p>
          <a:p>
            <a:pPr algn="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Цицерон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37312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вася\Pictures\5e13a36c76d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620688"/>
            <a:ext cx="7402709" cy="460077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75656" y="6237312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Источники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u="sng" dirty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ru-RU" sz="2400" u="sng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ru-RU" sz="2400" u="sng" smtClean="0">
                <a:latin typeface="Times New Roman" pitchFamily="18" charset="0"/>
                <a:cs typeface="Times New Roman" pitchFamily="18" charset="0"/>
                <a:hlinkClick r:id="rId2"/>
              </a:rPr>
              <a:t>t1.ftcdn.net/jpg/00/28/35/26/110_F_28352641_IoJiaSorVFqxgEWO9YEJlKb8kyLkkoOt.jpg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http://images.cdn.bridgemanart.com/api/1.0/image/600wm.XCF.267520.7055475/22583.jpg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http://pedsovet.su/load/396-1-0-44784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Цели: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систематизировать и обобщить знания учащихся по истории раннего Средневековья;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способствовать развитию картографических умений, развивать коммуникативные умения при работе в группе или команде;</a:t>
            </a:r>
          </a:p>
          <a:p>
            <a:pPr lvl="0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воспитывать уважение к истории, культуре и традициям народов эпохи средневековья.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37312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Терминологическая разминка.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2. Линия времени.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Работа с картой.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4. Историческая личность.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5. Тестовый раунд. 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6. Подведение итогов.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37312"/>
            <a:ext cx="698477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Правила: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196752"/>
            <a:ext cx="8229600" cy="4525963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1) вопросы задаются командам поочередно (жеребьевка);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2) итоги подводятся по каждому разделу;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3) команда должна набрать большее количество баллов; 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4) в случае неправильного ответа  на предложенный вопрос право отвечать переходит к следующей команде;</a:t>
            </a:r>
          </a:p>
          <a:p>
            <a:pPr>
              <a:buNone/>
            </a:pP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5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500" dirty="0" smtClean="0">
                <a:latin typeface="Times New Roman" pitchFamily="18" charset="0"/>
                <a:cs typeface="Times New Roman" pitchFamily="18" charset="0"/>
              </a:rPr>
              <a:t>5) побеждает та команда, которая набрала в сумме наибольшее количество баллов.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6237312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Терминологическая разминка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Первая задача истории — воздержаться ото лжи,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вторая — не утаивать правды, </a:t>
            </a:r>
          </a:p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третья — не давать никакого повода заподозрить себя в пристрастии или в предвзятой враждебности.</a:t>
            </a:r>
          </a:p>
          <a:p>
            <a:pPr algn="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Цицерон.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37312"/>
            <a:ext cx="6912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Линия времени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Не благородные деяния людей, а деяния, завершившиеся успехом, — вот что спешит запечатлеть история.</a:t>
            </a:r>
          </a:p>
          <a:p>
            <a:pPr algn="r">
              <a:buNone/>
            </a:pPr>
            <a:r>
              <a:rPr lang="ru-RU" sz="4400" dirty="0" err="1" smtClean="0">
                <a:latin typeface="Times New Roman" pitchFamily="18" charset="0"/>
                <a:cs typeface="Times New Roman" pitchFamily="18" charset="0"/>
              </a:rPr>
              <a:t>Бигер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Г.</a:t>
            </a:r>
          </a:p>
          <a:p>
            <a:pPr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 descr="C:\Users\вася\Pictures\Линия време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4653136"/>
            <a:ext cx="4896544" cy="1411536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475656" y="6334780"/>
            <a:ext cx="705678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Работа с картой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   Историческое деяние бывает закончено не только, когда оно свершилось, а лишь после того, как оно становится достоянием потомков.</a:t>
            </a:r>
          </a:p>
          <a:p>
            <a:pPr algn="r">
              <a:buNone/>
            </a:pP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Цвейг С.</a:t>
            </a: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37312"/>
            <a:ext cx="6912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Историческая личность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История мира — это</a:t>
            </a:r>
          </a:p>
          <a:p>
            <a:pPr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 биография великих людей.</a:t>
            </a:r>
          </a:p>
          <a:p>
            <a:pPr algn="r">
              <a:buNone/>
            </a:pPr>
            <a:r>
              <a:rPr lang="ru-RU" dirty="0" smtClean="0"/>
              <a:t>                                                                                 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Карлейль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47664" y="6237312"/>
            <a:ext cx="712879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C:\Users\вася\Pictures\Хлодвиг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2592288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вася\Pictures\Карл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548680"/>
            <a:ext cx="280831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вася\Pictures\Юстиниан I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2160" y="1772816"/>
            <a:ext cx="2808312" cy="36724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19872" y="4869160"/>
            <a:ext cx="235045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Карл Великий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395536" y="4149080"/>
            <a:ext cx="252028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Хлодвиг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444208" y="5445224"/>
            <a:ext cx="200728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Юстиниан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6237312"/>
            <a:ext cx="691276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Пичугина Е.В., учитель истории и обществознания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МБОУ «Школа </a:t>
            </a:r>
            <a:r>
              <a:rPr lang="ru-RU" sz="1400" b="1" dirty="0" smtClean="0">
                <a:latin typeface="Times New Roman" pitchFamily="18" charset="0"/>
                <a:cs typeface="Times New Roman" pitchFamily="18" charset="0"/>
              </a:rPr>
              <a:t>№48» г. Рязани</a:t>
            </a:r>
            <a:endParaRPr lang="ru-RU" sz="1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392</Words>
  <Application>Microsoft Office PowerPoint</Application>
  <PresentationFormat>Экран (4:3)</PresentationFormat>
  <Paragraphs>56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 Знатоки истории Средневековья </vt:lpstr>
      <vt:lpstr>Цели: </vt:lpstr>
      <vt:lpstr>План</vt:lpstr>
      <vt:lpstr>Правила:</vt:lpstr>
      <vt:lpstr>Терминологическая разминка</vt:lpstr>
      <vt:lpstr>Линия времени</vt:lpstr>
      <vt:lpstr>Работа с картой</vt:lpstr>
      <vt:lpstr>Историческая личность</vt:lpstr>
      <vt:lpstr>Слайд 9</vt:lpstr>
      <vt:lpstr>Тестовый раунд</vt:lpstr>
      <vt:lpstr>Слайд 11</vt:lpstr>
      <vt:lpstr>Источники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Lenovo</dc:creator>
  <cp:lastModifiedBy>вася</cp:lastModifiedBy>
  <cp:revision>9</cp:revision>
  <dcterms:created xsi:type="dcterms:W3CDTF">2014-11-25T12:58:43Z</dcterms:created>
  <dcterms:modified xsi:type="dcterms:W3CDTF">2015-11-14T18:11:23Z</dcterms:modified>
</cp:coreProperties>
</file>