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2" r:id="rId2"/>
    <p:sldId id="256" r:id="rId3"/>
    <p:sldId id="260" r:id="rId4"/>
    <p:sldId id="258" r:id="rId5"/>
    <p:sldId id="259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A2DEC0-8E48-44D1-BDD2-773F9445C532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AEA5E69-83BC-46A2-908A-80D1BA1CC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tokto.ru/photo/view/4443410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nimalreader.ru/ognennyie-muravi-kto-bolney-ukusi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_0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9144000" cy="642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живут муравьи?»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4857760"/>
            <a:ext cx="2097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Выполнили: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Гаврилова Л.А.</a:t>
            </a:r>
          </a:p>
          <a:p>
            <a:r>
              <a:rPr lang="ru-RU" sz="2000" b="1" dirty="0" err="1" smtClean="0">
                <a:solidFill>
                  <a:srgbClr val="FFFF00"/>
                </a:solidFill>
              </a:rPr>
              <a:t>Витько</a:t>
            </a:r>
            <a:r>
              <a:rPr lang="ru-RU" sz="2000" b="1" dirty="0" smtClean="0">
                <a:solidFill>
                  <a:srgbClr val="FFFF00"/>
                </a:solidFill>
              </a:rPr>
              <a:t> Н.Б.</a:t>
            </a:r>
          </a:p>
          <a:p>
            <a:r>
              <a:rPr lang="ru-RU" sz="2000" b="1" dirty="0" err="1" smtClean="0">
                <a:solidFill>
                  <a:srgbClr val="FFFF00"/>
                </a:solidFill>
              </a:rPr>
              <a:t>Селяева</a:t>
            </a:r>
            <a:r>
              <a:rPr lang="ru-RU" sz="2000" b="1" dirty="0" smtClean="0">
                <a:solidFill>
                  <a:srgbClr val="FFFF00"/>
                </a:solidFill>
              </a:rPr>
              <a:t> Л.А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097"/>
          </a:xfrm>
        </p:spPr>
        <p:txBody>
          <a:bodyPr>
            <a:normAutofit fontScale="90000"/>
          </a:bodyPr>
          <a:lstStyle/>
          <a:p>
            <a:pPr algn="ctr"/>
            <a:endParaRPr lang="ru-RU" sz="4000" b="0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142984"/>
            <a:ext cx="7772400" cy="4590272"/>
          </a:xfrm>
        </p:spPr>
        <p:txBody>
          <a:bodyPr>
            <a:normAutofit/>
          </a:bodyPr>
          <a:lstStyle/>
          <a:p>
            <a:pPr algn="ctr"/>
            <a:endParaRPr lang="ru-RU" b="1" i="1" u="sng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ant-individual-1363131977792-e141282942336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864678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bochie-muras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4443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19872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uravejnik-v-razre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a30118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ekstura-bumaga-og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71473" y="571480"/>
            <a:ext cx="85725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Электронные ресурсы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1.https://notklop.ru/muravi/o-muravyah/kak-ustroen-muravejnik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http://fotokto.ru/photo/view/4443410.html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https://animalreader.ru/ognennyie-muravi-kto-bolney-ukusit.html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4. https://infourok.ru/scenariy-videorolika-v-lesu-ti-gost-ne-obizhay-ego-hozyaev-2178560.html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</TotalTime>
  <Words>20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аттестационная работа  по теме</dc:title>
  <dc:creator>katino</dc:creator>
  <cp:lastModifiedBy>u31-1</cp:lastModifiedBy>
  <cp:revision>27</cp:revision>
  <dcterms:created xsi:type="dcterms:W3CDTF">2018-03-31T06:24:37Z</dcterms:created>
  <dcterms:modified xsi:type="dcterms:W3CDTF">2018-10-12T07:28:54Z</dcterms:modified>
</cp:coreProperties>
</file>