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ne.ru/images/lesson22.png" TargetMode="External"/><Relationship Id="rId3" Type="http://schemas.openxmlformats.org/officeDocument/2006/relationships/hyperlink" Target="http://www.visine.ru/images/lesson02.png" TargetMode="External"/><Relationship Id="rId7" Type="http://schemas.openxmlformats.org/officeDocument/2006/relationships/hyperlink" Target="http://www.visine.ru/images/lesson18.png" TargetMode="External"/><Relationship Id="rId2" Type="http://schemas.openxmlformats.org/officeDocument/2006/relationships/hyperlink" Target="http://www.visine.ru/images/lesson16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ine.ru/images/lesson17.png" TargetMode="External"/><Relationship Id="rId5" Type="http://schemas.openxmlformats.org/officeDocument/2006/relationships/hyperlink" Target="http://www.visine.ru/images/lesson01.png" TargetMode="External"/><Relationship Id="rId4" Type="http://schemas.openxmlformats.org/officeDocument/2006/relationships/hyperlink" Target="http://www.visin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Гимнастика для глаз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Гимнастика для глаз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Булганина Наталья Николаевна, учитель-логопед ОГБОУ «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Мосоловская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школа -интернат»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&amp;Ucy;&amp;pcy;&amp;rcy;&amp;acy;&amp;zhcy;&amp;ncy;&amp;iecy;&amp;ncy;&amp;icy;&amp;iecy;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048500" cy="24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9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69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Положите три пальца соответствующей руки на закрытые глаза и слегка надавите на них. Удерживайте руки на веках 1-3 секунды. Повторите 3-4 раза.</a:t>
            </a:r>
            <a:endParaRPr lang="ru-RU" sz="2000" dirty="0"/>
          </a:p>
        </p:txBody>
      </p:sp>
      <p:pic>
        <p:nvPicPr>
          <p:cNvPr id="1026" name="Picture 2" descr="&amp;Ucy;&amp;pcy;&amp;rcy;&amp;acy;&amp;zhcy;&amp;ncy;&amp;iecy;&amp;ncy;&amp;icy;&amp;iecy;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Не меняя положение головы, начинайте медленно переводить взгляд с потолка на пол, справа на лево и обратно. Повторить действие 8-12 раз.</a:t>
            </a:r>
            <a:endParaRPr lang="ru-RU" sz="2000" dirty="0"/>
          </a:p>
        </p:txBody>
      </p:sp>
      <p:pic>
        <p:nvPicPr>
          <p:cNvPr id="2050" name="Picture 2" descr="&amp;Ucy;&amp;pcy;&amp;rcy;&amp;acy;&amp;zhcy;&amp;ncy;&amp;iecy;&amp;ncy;&amp;icy;&amp;iecy;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67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3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Крепко закройте глаза на 3-5 секунд. Повторите 3-8 раз.</a:t>
            </a:r>
            <a:endParaRPr lang="ru-RU" sz="2000" dirty="0"/>
          </a:p>
        </p:txBody>
      </p:sp>
      <p:pic>
        <p:nvPicPr>
          <p:cNvPr id="4098" name="Picture 2" descr="&amp;Ucy;&amp;pcy;&amp;rcy;&amp;acy;&amp;zhcy;&amp;ncy;&amp;iecy;&amp;ncy;&amp;icy;&amp;iecy;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92896"/>
            <a:ext cx="82089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58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Вытяните правую руку и поднимите указательный палец. Посмотрите на него 3-5 секунд обоими глазами. После этого на 3-5 секунд закройте один глаз и смотрите другим. Затем снова посмотрите двумя. Сделайте тоже самое для другого глаза. Повторите действие 6-8 раз.</a:t>
            </a:r>
            <a:endParaRPr lang="ru-RU" sz="2000" dirty="0"/>
          </a:p>
        </p:txBody>
      </p:sp>
      <p:pic>
        <p:nvPicPr>
          <p:cNvPr id="5122" name="Picture 2" descr="&amp;Ucy;&amp;pcy;&amp;rcy;&amp;acy;&amp;zhcy;&amp;ncy;&amp;iecy;&amp;ncy;&amp;icy;&amp;iecy;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019428" cy="5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1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Положите пальцы на виски и слегка сдавите их подушечками. После этого 10 раз моргните в быстром темпе, но не зажмуривайтесь. Затем закройте глаза и расслабьте веки, глубоко вздохните 2-3 раза. Повторите действие 3 раза.</a:t>
            </a:r>
            <a:endParaRPr lang="ru-RU" sz="2000" dirty="0"/>
          </a:p>
        </p:txBody>
      </p:sp>
      <p:pic>
        <p:nvPicPr>
          <p:cNvPr id="6146" name="Picture 2" descr="&amp;Ucy;&amp;pcy;&amp;rcy;&amp;acy;&amp;zhcy;&amp;ncy;&amp;iecy;&amp;ncy;&amp;icy;&amp;iecy;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41" y="1628800"/>
            <a:ext cx="58754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Встаньте около окна и сосредоточьте  взгляд на предмете, который находится близко от Вас (например, точка на стекле). Затем переведите взгляд на дальний объект за окном. Повторите действие 10 раз.</a:t>
            </a:r>
            <a:endParaRPr lang="ru-RU" sz="2000" dirty="0"/>
          </a:p>
        </p:txBody>
      </p:sp>
      <p:pic>
        <p:nvPicPr>
          <p:cNvPr id="7170" name="Picture 2" descr="&amp;Ucy;&amp;pcy;&amp;rcy;&amp;acy;&amp;zhcy;&amp;ncy;&amp;iecy;&amp;ncy;&amp;icy;&amp;iecy;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675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www.visine.ru/images/lesson16.png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www.visine.ru/images/lesson02.png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http://www.visine.ru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www.visine.ru/images/lesson01.png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www.visine.ru/images/lesson17.png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www.visine.ru/images/lesson18.png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www.visine.ru/images/lesson22.png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46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Гимнастика для глаз</vt:lpstr>
      <vt:lpstr>Положите три пальца соответствующей руки на закрытые глаза и слегка надавите на них. Удерживайте руки на веках 1-3 секунды. Повторите 3-4 раза.</vt:lpstr>
      <vt:lpstr>Не меняя положение головы, начинайте медленно переводить взгляд с потолка на пол, справа на лево и обратно. Повторить действие 8-12 раз.</vt:lpstr>
      <vt:lpstr>Крепко закройте глаза на 3-5 секунд. Повторите 3-8 раз.</vt:lpstr>
      <vt:lpstr>Вытяните правую руку и поднимите указательный палец. Посмотрите на него 3-5 секунд обоими глазами. После этого на 3-5 секунд закройте один глаз и смотрите другим. Затем снова посмотрите двумя. Сделайте тоже самое для другого глаза. Повторите действие 6-8 раз.</vt:lpstr>
      <vt:lpstr>Положите пальцы на виски и слегка сдавите их подушечками. После этого 10 раз моргните в быстром темпе, но не зажмуривайтесь. Затем закройте глаза и расслабьте веки, глубоко вздохните 2-3 раза. Повторите действие 3 раза.</vt:lpstr>
      <vt:lpstr>Встаньте около окна и сосредоточьте  взгляд на предмете, который находится близко от Вас (например, точка на стекле). Затем переведите взгляд на дальний объект за окном. Повторите действие 10 раз.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глаз.</dc:title>
  <dc:creator>User</dc:creator>
  <cp:lastModifiedBy>User</cp:lastModifiedBy>
  <cp:revision>9</cp:revision>
  <dcterms:created xsi:type="dcterms:W3CDTF">2015-05-31T08:40:24Z</dcterms:created>
  <dcterms:modified xsi:type="dcterms:W3CDTF">2016-06-24T08:26:20Z</dcterms:modified>
</cp:coreProperties>
</file>