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9" r:id="rId2"/>
    <p:sldId id="281" r:id="rId3"/>
    <p:sldId id="262" r:id="rId4"/>
    <p:sldId id="266" r:id="rId5"/>
    <p:sldId id="258" r:id="rId6"/>
    <p:sldId id="274" r:id="rId7"/>
    <p:sldId id="285" r:id="rId8"/>
    <p:sldId id="287" r:id="rId9"/>
    <p:sldId id="286" r:id="rId10"/>
    <p:sldId id="288" r:id="rId11"/>
    <p:sldId id="265" r:id="rId12"/>
    <p:sldId id="28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77419" autoAdjust="0"/>
  </p:normalViewPr>
  <p:slideViewPr>
    <p:cSldViewPr>
      <p:cViewPr varScale="1">
        <p:scale>
          <a:sx n="69" d="100"/>
          <a:sy n="69" d="100"/>
        </p:scale>
        <p:origin x="155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8C0BB-0131-4822-ACDC-B22C70B6DE88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C75DA-B618-4B2C-8459-DB9D7252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354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75DA-B618-4B2C-8459-DB9D725227A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901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9E6D-95ED-466D-9B86-47AE9F0B4AB3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7DC9-CF3E-4F9F-B585-FC90AB35E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9E6D-95ED-466D-9B86-47AE9F0B4AB3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7DC9-CF3E-4F9F-B585-FC90AB35E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9E6D-95ED-466D-9B86-47AE9F0B4AB3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7DC9-CF3E-4F9F-B585-FC90AB35E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9E6D-95ED-466D-9B86-47AE9F0B4AB3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7DC9-CF3E-4F9F-B585-FC90AB35E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9E6D-95ED-466D-9B86-47AE9F0B4AB3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7DC9-CF3E-4F9F-B585-FC90AB35E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9E6D-95ED-466D-9B86-47AE9F0B4AB3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7DC9-CF3E-4F9F-B585-FC90AB35E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9E6D-95ED-466D-9B86-47AE9F0B4AB3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7DC9-CF3E-4F9F-B585-FC90AB35E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9E6D-95ED-466D-9B86-47AE9F0B4AB3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7DC9-CF3E-4F9F-B585-FC90AB35E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9E6D-95ED-466D-9B86-47AE9F0B4AB3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7DC9-CF3E-4F9F-B585-FC90AB35E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9E6D-95ED-466D-9B86-47AE9F0B4AB3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7DC9-CF3E-4F9F-B585-FC90AB35E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9E6D-95ED-466D-9B86-47AE9F0B4AB3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7DC9-CF3E-4F9F-B585-FC90AB35E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09E6D-95ED-466D-9B86-47AE9F0B4AB3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67DC9-CF3E-4F9F-B585-FC90AB35E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olnet.ee/holidays/s9_12" TargetMode="External"/><Relationship Id="rId2" Type="http://schemas.openxmlformats.org/officeDocument/2006/relationships/hyperlink" Target="hhps://infourok.ru/luk-ot-semi-nedug-1663626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fp=0&amp;img_url=http://www.semagro-msw.ru/pics/f1d5d3fe57e61f7afa6ca1d339e37815.JPG&amp;iorient=&amp;ih=&amp;icolor=&amp;site=&amp;text=%D0%BB%D1%83%D0%BA%20%D0%B1%D0%B5%D0%BB%D1%8B%D0%B9%20%20%D0%BA%D0%B0%D1%80%D1%82%D0%B8%D0%BD%D0%BA%D0%B8&amp;iw=&amp;wp=&amp;pos=19&amp;recent=&amp;type=&amp;isize=&amp;rpt=simage&amp;itype=&amp;nojs=1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fp=0&amp;img_url=http://www.sxc.hu/assets/183024/1830231604/onion-1097096-s.jpg&amp;iorient=&amp;ih=&amp;icolor=&amp;site=&amp;text=%D0%BB%D1%83%D0%BA%20%D0%BA%D1%80%D0%B0%D1%81%D0%BD%D1%8B%D0%B9%20%20%D0%BA%D0%B0%D1%80%D1%82%D0%B8%D0%BD%D0%BA%D0%B8&amp;iw=&amp;wp=&amp;pos=3&amp;recent=&amp;type=&amp;isize=&amp;rpt=simage&amp;itype=&amp;nojs=1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images.yandex.ru/yandsearch?source=wiz&amp;fp=0&amp;img_url=http://www.womanparadise.ru/wp-content/uploads/2010/01/onion.jpg&amp;text=%D0%BB%D1%83%D0%BA%20%D0%BA%D0%B0%D1%80%D1%82%D0%B8%D0%BD%D0%BA%D0%B8&amp;noreask=1&amp;pos=1&amp;lr=213&amp;rpt=simage&amp;nojs=1" TargetMode="External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source=wiz&amp;fp=0&amp;img_url=http://img1.liveinternet.ru/images/attach/c/2/69/496/69496279_4881_hands.jpg&amp;text=%D1%80%D1%83%D0%BA%D0%B8%20%D0%BA%D0%B0%D1%80%D1%82%D0%B8%D0%BD%D0%BA%D0%B0&amp;noreask=1&amp;pos=15&amp;lr=213&amp;rpt=simage&amp;nojs=1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images.yandex.ru/yandsearch?source=wiz&amp;fp=0&amp;img_url=http://animashki.org/_bl/27/10325758.gif&amp;text=%D1%81%D0%BE%D0%BB%D0%BD%D1%8B%D1%88%D0%BA%D0%BE&amp;noreask=1&amp;pos=13&amp;lr=213&amp;rpt=simage&amp;nojs=1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source=wiz&amp;fp=0&amp;img_url=http://img1.liveinternet.ru/images/attach/c/2/69/496/69496279_4881_hands.jpg&amp;text=%D1%80%D1%83%D0%BA%D0%B8%20%D0%BA%D0%B0%D1%80%D1%82%D0%B8%D0%BD%D0%BA%D0%B0&amp;noreask=1&amp;pos=15&amp;lr=213&amp;rpt=simage&amp;nojs=1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images.yandex.ru/yandsearch?source=wiz&amp;fp=0&amp;img_url=http://animashki.org/_bl/27/10325758.gif&amp;text=%D1%81%D0%BE%D0%BB%D0%BD%D1%8B%D1%88%D0%BA%D0%BE&amp;noreask=1&amp;pos=13&amp;lr=213&amp;rpt=simage&amp;nojs=1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420888"/>
            <a:ext cx="3096344" cy="370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65618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Здравствуйте , дети!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 Я </a:t>
            </a:r>
            <a:r>
              <a:rPr lang="ru-RU" sz="5400" b="1" dirty="0" err="1" smtClean="0">
                <a:solidFill>
                  <a:srgbClr val="FF0000"/>
                </a:solidFill>
              </a:rPr>
              <a:t>Чиполлино</a:t>
            </a:r>
            <a:r>
              <a:rPr lang="ru-RU" sz="8000" dirty="0" smtClean="0">
                <a:solidFill>
                  <a:srgbClr val="FF0000"/>
                </a:solidFill>
              </a:rPr>
              <a:t>.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35896" y="5805264"/>
            <a:ext cx="56696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1800"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Занятие «Маленькие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учёные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Жучкова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Наталья Александровна,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воспитатель МАДОУ «Детский сад № 35», г. Рязань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Рабочий стол\onion-picture-color.png"/>
          <p:cNvPicPr>
            <a:picLocks noChangeAspect="1" noChangeArrowheads="1"/>
          </p:cNvPicPr>
          <p:nvPr/>
        </p:nvPicPr>
        <p:blipFill>
          <a:blip r:embed="rId2" cstate="print"/>
          <a:srcRect l="30686" r="20570" b="45334"/>
          <a:stretch>
            <a:fillRect/>
          </a:stretch>
        </p:blipFill>
        <p:spPr bwMode="auto">
          <a:xfrm>
            <a:off x="971600" y="188640"/>
            <a:ext cx="3816424" cy="2952328"/>
          </a:xfrm>
          <a:prstGeom prst="rect">
            <a:avLst/>
          </a:prstGeom>
          <a:noFill/>
        </p:spPr>
      </p:pic>
      <p:pic>
        <p:nvPicPr>
          <p:cNvPr id="3" name="Picture 2" descr="C:\Documents and Settings\Admin\Рабочий стол\onion-picture-color.png"/>
          <p:cNvPicPr>
            <a:picLocks noChangeAspect="1" noChangeArrowheads="1"/>
          </p:cNvPicPr>
          <p:nvPr/>
        </p:nvPicPr>
        <p:blipFill>
          <a:blip r:embed="rId2" cstate="print"/>
          <a:srcRect l="38963" t="54666" r="32526" b="6668"/>
          <a:stretch>
            <a:fillRect/>
          </a:stretch>
        </p:blipFill>
        <p:spPr bwMode="auto">
          <a:xfrm>
            <a:off x="1475656" y="3356992"/>
            <a:ext cx="2540144" cy="237626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724128" y="1052736"/>
            <a:ext cx="2520280" cy="9361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Листья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(перья)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96136" y="2924944"/>
            <a:ext cx="2520280" cy="9361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луковица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40152" y="4653136"/>
            <a:ext cx="2520280" cy="9361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корешки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>
            <a:endCxn id="4" idx="1"/>
          </p:cNvCxnSpPr>
          <p:nvPr/>
        </p:nvCxnSpPr>
        <p:spPr>
          <a:xfrm flipV="1">
            <a:off x="3131840" y="1520788"/>
            <a:ext cx="2592288" cy="11161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5" idx="1"/>
          </p:cNvCxnSpPr>
          <p:nvPr/>
        </p:nvCxnSpPr>
        <p:spPr>
          <a:xfrm flipV="1">
            <a:off x="3707904" y="3392996"/>
            <a:ext cx="2088232" cy="7560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6" idx="1"/>
          </p:cNvCxnSpPr>
          <p:nvPr/>
        </p:nvCxnSpPr>
        <p:spPr>
          <a:xfrm flipV="1">
            <a:off x="2843808" y="5121188"/>
            <a:ext cx="3096344" cy="4680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Полилиния 13"/>
          <p:cNvSpPr/>
          <p:nvPr/>
        </p:nvSpPr>
        <p:spPr>
          <a:xfrm>
            <a:off x="2123728" y="5157192"/>
            <a:ext cx="1544471" cy="1282889"/>
          </a:xfrm>
          <a:custGeom>
            <a:avLst/>
            <a:gdLst>
              <a:gd name="connsiteX0" fmla="*/ 950793 w 1544471"/>
              <a:gd name="connsiteY0" fmla="*/ 282053 h 1282889"/>
              <a:gd name="connsiteX1" fmla="*/ 1523999 w 1544471"/>
              <a:gd name="connsiteY1" fmla="*/ 1073623 h 1282889"/>
              <a:gd name="connsiteX2" fmla="*/ 827963 w 1544471"/>
              <a:gd name="connsiteY2" fmla="*/ 336644 h 1282889"/>
              <a:gd name="connsiteX3" fmla="*/ 964441 w 1544471"/>
              <a:gd name="connsiteY3" fmla="*/ 1196453 h 1282889"/>
              <a:gd name="connsiteX4" fmla="*/ 718781 w 1544471"/>
              <a:gd name="connsiteY4" fmla="*/ 268405 h 1282889"/>
              <a:gd name="connsiteX5" fmla="*/ 609599 w 1544471"/>
              <a:gd name="connsiteY5" fmla="*/ 1223749 h 1282889"/>
              <a:gd name="connsiteX6" fmla="*/ 514065 w 1544471"/>
              <a:gd name="connsiteY6" fmla="*/ 241110 h 1282889"/>
              <a:gd name="connsiteX7" fmla="*/ 9098 w 1544471"/>
              <a:gd name="connsiteY7" fmla="*/ 1264692 h 1282889"/>
              <a:gd name="connsiteX8" fmla="*/ 459474 w 1544471"/>
              <a:gd name="connsiteY8" fmla="*/ 131928 h 1282889"/>
              <a:gd name="connsiteX9" fmla="*/ 568656 w 1544471"/>
              <a:gd name="connsiteY9" fmla="*/ 473122 h 1282889"/>
              <a:gd name="connsiteX10" fmla="*/ 759725 w 1544471"/>
              <a:gd name="connsiteY10" fmla="*/ 336644 h 1282889"/>
              <a:gd name="connsiteX11" fmla="*/ 1319283 w 1544471"/>
              <a:gd name="connsiteY11" fmla="*/ 1155510 h 1282889"/>
              <a:gd name="connsiteX12" fmla="*/ 705133 w 1544471"/>
              <a:gd name="connsiteY12" fmla="*/ 432179 h 1282889"/>
              <a:gd name="connsiteX13" fmla="*/ 950793 w 1544471"/>
              <a:gd name="connsiteY13" fmla="*/ 282053 h 128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44471" h="1282889">
                <a:moveTo>
                  <a:pt x="950793" y="282053"/>
                </a:moveTo>
                <a:cubicBezTo>
                  <a:pt x="1087271" y="388960"/>
                  <a:pt x="1544471" y="1064525"/>
                  <a:pt x="1523999" y="1073623"/>
                </a:cubicBezTo>
                <a:cubicBezTo>
                  <a:pt x="1503527" y="1082721"/>
                  <a:pt x="921223" y="316172"/>
                  <a:pt x="827963" y="336644"/>
                </a:cubicBezTo>
                <a:cubicBezTo>
                  <a:pt x="734703" y="357116"/>
                  <a:pt x="982638" y="1207826"/>
                  <a:pt x="964441" y="1196453"/>
                </a:cubicBezTo>
                <a:cubicBezTo>
                  <a:pt x="946244" y="1185080"/>
                  <a:pt x="777921" y="263856"/>
                  <a:pt x="718781" y="268405"/>
                </a:cubicBezTo>
                <a:cubicBezTo>
                  <a:pt x="659641" y="272954"/>
                  <a:pt x="643718" y="1228298"/>
                  <a:pt x="609599" y="1223749"/>
                </a:cubicBezTo>
                <a:cubicBezTo>
                  <a:pt x="575480" y="1219200"/>
                  <a:pt x="614148" y="234286"/>
                  <a:pt x="514065" y="241110"/>
                </a:cubicBezTo>
                <a:cubicBezTo>
                  <a:pt x="413982" y="247934"/>
                  <a:pt x="18197" y="1282889"/>
                  <a:pt x="9098" y="1264692"/>
                </a:cubicBezTo>
                <a:cubicBezTo>
                  <a:pt x="0" y="1246495"/>
                  <a:pt x="366214" y="263856"/>
                  <a:pt x="459474" y="131928"/>
                </a:cubicBezTo>
                <a:cubicBezTo>
                  <a:pt x="552734" y="0"/>
                  <a:pt x="518614" y="439003"/>
                  <a:pt x="568656" y="473122"/>
                </a:cubicBezTo>
                <a:cubicBezTo>
                  <a:pt x="618698" y="507241"/>
                  <a:pt x="634620" y="222913"/>
                  <a:pt x="759725" y="336644"/>
                </a:cubicBezTo>
                <a:cubicBezTo>
                  <a:pt x="884830" y="450375"/>
                  <a:pt x="1328382" y="1139588"/>
                  <a:pt x="1319283" y="1155510"/>
                </a:cubicBezTo>
                <a:cubicBezTo>
                  <a:pt x="1310184" y="1171433"/>
                  <a:pt x="768823" y="580030"/>
                  <a:pt x="705133" y="432179"/>
                </a:cubicBezTo>
                <a:cubicBezTo>
                  <a:pt x="641443" y="284328"/>
                  <a:pt x="814315" y="175146"/>
                  <a:pt x="950793" y="28205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304629"/>
            <a:ext cx="3071241" cy="3210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867328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</a:rPr>
              <a:t>Лук- очень полезный овощ</a:t>
            </a:r>
            <a:endParaRPr lang="ru-RU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352826"/>
            <a:ext cx="3039608" cy="3004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268760"/>
            <a:ext cx="1000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843808" y="1052736"/>
            <a:ext cx="3168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Я приправа в каждом блюде.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И всегда полезен людям. 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Угадали? Я - ваш друг,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Я простой зелёный лук!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Ешьте больше овощей – 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Будете вы здоровей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Всеобщий образовательный портал России «</a:t>
            </a:r>
            <a:r>
              <a:rPr lang="ru-RU" dirty="0" err="1"/>
              <a:t>Инфоурок</a:t>
            </a:r>
            <a:r>
              <a:rPr lang="ru-RU" dirty="0"/>
              <a:t>»/  Электронный ресурс/  Режим доступа  </a:t>
            </a:r>
            <a:r>
              <a:rPr lang="en-US" u="sng" dirty="0" err="1">
                <a:hlinkClick r:id="rId2"/>
              </a:rPr>
              <a:t>hhps</a:t>
            </a:r>
            <a:r>
              <a:rPr lang="ru-RU" u="sng" dirty="0">
                <a:hlinkClick r:id="rId2"/>
              </a:rPr>
              <a:t>://</a:t>
            </a:r>
            <a:r>
              <a:rPr lang="en-US" u="sng" dirty="0" err="1">
                <a:hlinkClick r:id="rId2"/>
              </a:rPr>
              <a:t>infourok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ru</a:t>
            </a:r>
            <a:r>
              <a:rPr lang="ru-RU" u="sng" dirty="0">
                <a:hlinkClick r:id="rId2"/>
              </a:rPr>
              <a:t>/</a:t>
            </a:r>
            <a:r>
              <a:rPr lang="en-US" u="sng" dirty="0" err="1">
                <a:hlinkClick r:id="rId2"/>
              </a:rPr>
              <a:t>luk</a:t>
            </a:r>
            <a:r>
              <a:rPr lang="ru-RU" u="sng" dirty="0">
                <a:hlinkClick r:id="rId2"/>
              </a:rPr>
              <a:t>-</a:t>
            </a:r>
            <a:r>
              <a:rPr lang="en-US" u="sng" dirty="0" err="1">
                <a:hlinkClick r:id="rId2"/>
              </a:rPr>
              <a:t>ot</a:t>
            </a:r>
            <a:r>
              <a:rPr lang="ru-RU" u="sng" dirty="0">
                <a:hlinkClick r:id="rId2"/>
              </a:rPr>
              <a:t>-</a:t>
            </a:r>
            <a:r>
              <a:rPr lang="en-US" u="sng" dirty="0">
                <a:hlinkClick r:id="rId2"/>
              </a:rPr>
              <a:t>semi</a:t>
            </a:r>
            <a:r>
              <a:rPr lang="ru-RU" u="sng" dirty="0">
                <a:hlinkClick r:id="rId2"/>
              </a:rPr>
              <a:t>-</a:t>
            </a:r>
            <a:r>
              <a:rPr lang="en-US" u="sng" dirty="0" err="1">
                <a:hlinkClick r:id="rId2"/>
              </a:rPr>
              <a:t>nedug</a:t>
            </a:r>
            <a:r>
              <a:rPr lang="ru-RU" u="sng" dirty="0">
                <a:hlinkClick r:id="rId2"/>
              </a:rPr>
              <a:t>-1663626.</a:t>
            </a:r>
            <a:r>
              <a:rPr lang="en-US" u="sng" dirty="0">
                <a:hlinkClick r:id="rId2"/>
              </a:rPr>
              <a:t>html</a:t>
            </a:r>
            <a:endParaRPr lang="ru-RU" dirty="0"/>
          </a:p>
          <a:p>
            <a:r>
              <a:rPr lang="ru-RU" dirty="0"/>
              <a:t>Детский портал «Солнышко» »/  Электронный ресурс/  Режим доступа  </a:t>
            </a:r>
            <a:r>
              <a:rPr lang="ru-RU" u="sng" dirty="0">
                <a:hlinkClick r:id="rId3"/>
              </a:rPr>
              <a:t>solnet.ee/</a:t>
            </a:r>
            <a:r>
              <a:rPr lang="ru-RU" u="sng" dirty="0" err="1">
                <a:hlinkClick r:id="rId3"/>
              </a:rPr>
              <a:t>holidays</a:t>
            </a:r>
            <a:r>
              <a:rPr lang="ru-RU" u="sng" dirty="0">
                <a:hlinkClick r:id="rId3"/>
              </a:rPr>
              <a:t>/s9_12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74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Форма лука:</a:t>
            </a:r>
            <a:endParaRPr lang="ru-RU" b="1" dirty="0">
              <a:solidFill>
                <a:srgbClr val="92D05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12776"/>
            <a:ext cx="252028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789040"/>
            <a:ext cx="3859731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572000" y="1772816"/>
            <a:ext cx="33843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круглая </a:t>
            </a:r>
            <a:r>
              <a:rPr lang="ru-RU" sz="4400" b="1" dirty="0" smtClean="0">
                <a:solidFill>
                  <a:srgbClr val="FFC000"/>
                </a:solidFill>
              </a:rPr>
              <a:t> 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4797152"/>
            <a:ext cx="3600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овальная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Цвет лука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0648"/>
            <a:ext cx="864097" cy="1046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im0-tub-ru.yandex.net/i?id=76609167-56-72&amp;n=21">
            <a:hlinkClick r:id="rId4" tgtFrame="_blank"/>
          </p:cNvPr>
          <p:cNvPicPr>
            <a:picLocks noGrp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170080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6-tub-ru.yandex.net/i?id=72097909-40-72&amp;n=21">
            <a:hlinkClick r:id="rId6" tgtFrame="_blank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3356992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4-tub-ru.yandex.net/i?id=70672656-38-72&amp;n=21">
            <a:hlinkClick r:id="rId8" tgtFrame="_blank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5576" y="5229200"/>
            <a:ext cx="13525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203848" y="1988840"/>
            <a:ext cx="33843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Желтый лук</a:t>
            </a:r>
            <a:r>
              <a:rPr lang="ru-RU" sz="4400" b="1" dirty="0" smtClean="0">
                <a:solidFill>
                  <a:srgbClr val="FFC000"/>
                </a:solidFill>
              </a:rPr>
              <a:t> </a:t>
            </a:r>
            <a:endParaRPr lang="ru-RU" sz="4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91880" y="3356992"/>
            <a:ext cx="43924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Красный   лук</a:t>
            </a:r>
            <a:r>
              <a:rPr lang="ru-RU" sz="4400" b="1" dirty="0" smtClean="0">
                <a:solidFill>
                  <a:srgbClr val="FFC000"/>
                </a:solidFill>
              </a:rPr>
              <a:t> </a:t>
            </a:r>
            <a:endParaRPr lang="ru-RU" sz="4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707904" y="5445224"/>
            <a:ext cx="33843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Белый  лук</a:t>
            </a:r>
            <a:r>
              <a:rPr lang="ru-RU" sz="4400" b="1" dirty="0" smtClean="0">
                <a:solidFill>
                  <a:srgbClr val="FFC000"/>
                </a:solidFill>
              </a:rPr>
              <a:t>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Лук покрыт чешуёй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00808"/>
            <a:ext cx="7017580" cy="467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596336" y="260648"/>
            <a:ext cx="1296144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Лук  растет в почве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348880"/>
            <a:ext cx="8280920" cy="3660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48680"/>
            <a:ext cx="1259631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113584"/>
            <a:ext cx="5184576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Зеленый лук можно выращивать дома и в детском садике на подоконнике.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573016"/>
            <a:ext cx="1835696" cy="2483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Луку для роста надо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J:\добавить 4 грпаа\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564904"/>
            <a:ext cx="1872208" cy="2393339"/>
          </a:xfrm>
          <a:prstGeom prst="rect">
            <a:avLst/>
          </a:prstGeom>
          <a:noFill/>
        </p:spPr>
      </p:pic>
      <p:pic>
        <p:nvPicPr>
          <p:cNvPr id="1027" name="Picture 3" descr="J:\добавить 4 грпаа\i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998837">
            <a:off x="1513201" y="1247986"/>
            <a:ext cx="2285383" cy="2285383"/>
          </a:xfrm>
          <a:prstGeom prst="rect">
            <a:avLst/>
          </a:prstGeom>
          <a:noFill/>
        </p:spPr>
      </p:pic>
      <p:pic>
        <p:nvPicPr>
          <p:cNvPr id="8" name="Picture 8" descr="http://im8-tub-ru.yandex.net/i?id=80613024-7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581536">
            <a:off x="3955171" y="2092090"/>
            <a:ext cx="1893117" cy="1893117"/>
          </a:xfrm>
          <a:prstGeom prst="rect">
            <a:avLst/>
          </a:prstGeom>
          <a:noFill/>
        </p:spPr>
      </p:pic>
      <p:pic>
        <p:nvPicPr>
          <p:cNvPr id="9" name="Picture 10" descr="http://im0-tub-ru.yandex.net/i?id=81991428-33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7172357">
            <a:off x="4319182" y="4884310"/>
            <a:ext cx="1961591" cy="1886145"/>
          </a:xfrm>
          <a:prstGeom prst="ellipse">
            <a:avLst/>
          </a:prstGeom>
          <a:ln w="63500" cap="rnd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539552" y="1484784"/>
            <a:ext cx="1994520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вода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12" name="Picture 6" descr="C:\Documents and Settings\Admin\Рабочий стол\iCAX44RBC.jpg"/>
          <p:cNvPicPr>
            <a:picLocks noGrp="1" noChangeAspect="1" noChangeArrowheads="1"/>
          </p:cNvPicPr>
          <p:nvPr>
            <p:ph idx="1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7544" y="3429000"/>
            <a:ext cx="2961117" cy="2220838"/>
          </a:xfrm>
          <a:prstGeom prst="ellipse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320880" y="5157192"/>
            <a:ext cx="2499592" cy="72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Уход за растением</a:t>
            </a:r>
            <a:endParaRPr lang="ru-RU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04248" y="2564904"/>
            <a:ext cx="1922512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тепло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4048" y="1772816"/>
            <a:ext cx="2138536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свет</a:t>
            </a:r>
            <a:endParaRPr lang="ru-RU" sz="2800" b="1" dirty="0">
              <a:solidFill>
                <a:schemeClr val="tx1"/>
              </a:solidFill>
            </a:endParaRPr>
          </a:p>
        </p:txBody>
      </p:sp>
      <p:cxnSp>
        <p:nvCxnSpPr>
          <p:cNvPr id="17" name="Прямая со стрелкой 16"/>
          <p:cNvCxnSpPr>
            <a:endCxn id="12" idx="0"/>
          </p:cNvCxnSpPr>
          <p:nvPr/>
        </p:nvCxnSpPr>
        <p:spPr>
          <a:xfrm flipH="1">
            <a:off x="1948103" y="2708920"/>
            <a:ext cx="679681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2" idx="7"/>
          </p:cNvCxnSpPr>
          <p:nvPr/>
        </p:nvCxnSpPr>
        <p:spPr>
          <a:xfrm flipH="1">
            <a:off x="2995015" y="3284984"/>
            <a:ext cx="1432969" cy="4692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2" idx="6"/>
          </p:cNvCxnSpPr>
          <p:nvPr/>
        </p:nvCxnSpPr>
        <p:spPr>
          <a:xfrm flipH="1">
            <a:off x="3428661" y="4149080"/>
            <a:ext cx="2367475" cy="3903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4"/>
            <a:endCxn id="12" idx="5"/>
          </p:cNvCxnSpPr>
          <p:nvPr/>
        </p:nvCxnSpPr>
        <p:spPr>
          <a:xfrm flipH="1" flipV="1">
            <a:off x="2995015" y="5324604"/>
            <a:ext cx="1484472" cy="378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Луку для роста надо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J:\добавить 4 грпаа\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564904"/>
            <a:ext cx="1872208" cy="2393339"/>
          </a:xfrm>
          <a:prstGeom prst="rect">
            <a:avLst/>
          </a:prstGeom>
          <a:noFill/>
        </p:spPr>
      </p:pic>
      <p:pic>
        <p:nvPicPr>
          <p:cNvPr id="1027" name="Picture 3" descr="J:\добавить 4 грпаа\i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998837">
            <a:off x="1513201" y="1247986"/>
            <a:ext cx="2285383" cy="2285383"/>
          </a:xfrm>
          <a:prstGeom prst="rect">
            <a:avLst/>
          </a:prstGeom>
          <a:noFill/>
        </p:spPr>
      </p:pic>
      <p:pic>
        <p:nvPicPr>
          <p:cNvPr id="8" name="Picture 8" descr="http://im8-tub-ru.yandex.net/i?id=80613024-7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581536">
            <a:off x="3955171" y="2092090"/>
            <a:ext cx="1893117" cy="1893117"/>
          </a:xfrm>
          <a:prstGeom prst="rect">
            <a:avLst/>
          </a:prstGeom>
          <a:noFill/>
        </p:spPr>
      </p:pic>
      <p:pic>
        <p:nvPicPr>
          <p:cNvPr id="9" name="Picture 10" descr="http://im0-tub-ru.yandex.net/i?id=81991428-33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7172357">
            <a:off x="4319182" y="4884310"/>
            <a:ext cx="1961591" cy="1886145"/>
          </a:xfrm>
          <a:prstGeom prst="ellipse">
            <a:avLst/>
          </a:prstGeom>
          <a:ln w="63500" cap="rnd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539552" y="1484784"/>
            <a:ext cx="1994520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вода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12" name="Picture 6" descr="C:\Documents and Settings\Admin\Рабочий стол\iCAX44RBC.jpg"/>
          <p:cNvPicPr>
            <a:picLocks noGrp="1" noChangeAspect="1" noChangeArrowheads="1"/>
          </p:cNvPicPr>
          <p:nvPr>
            <p:ph idx="1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7544" y="3429000"/>
            <a:ext cx="2961117" cy="2220838"/>
          </a:xfrm>
          <a:prstGeom prst="ellipse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320880" y="5157192"/>
            <a:ext cx="2499592" cy="72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Уход за растением</a:t>
            </a:r>
            <a:endParaRPr lang="ru-RU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04248" y="2564904"/>
            <a:ext cx="1922512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тепло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4048" y="1772816"/>
            <a:ext cx="2138536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свет</a:t>
            </a:r>
            <a:endParaRPr lang="ru-RU" sz="2800" b="1" dirty="0">
              <a:solidFill>
                <a:schemeClr val="tx1"/>
              </a:solidFill>
            </a:endParaRPr>
          </a:p>
        </p:txBody>
      </p:sp>
      <p:cxnSp>
        <p:nvCxnSpPr>
          <p:cNvPr id="17" name="Прямая со стрелкой 16"/>
          <p:cNvCxnSpPr>
            <a:endCxn id="12" idx="0"/>
          </p:cNvCxnSpPr>
          <p:nvPr/>
        </p:nvCxnSpPr>
        <p:spPr>
          <a:xfrm flipH="1">
            <a:off x="1948103" y="2708920"/>
            <a:ext cx="679681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2" idx="7"/>
          </p:cNvCxnSpPr>
          <p:nvPr/>
        </p:nvCxnSpPr>
        <p:spPr>
          <a:xfrm flipH="1">
            <a:off x="2995015" y="3284984"/>
            <a:ext cx="1432969" cy="4692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2" idx="6"/>
          </p:cNvCxnSpPr>
          <p:nvPr/>
        </p:nvCxnSpPr>
        <p:spPr>
          <a:xfrm flipH="1">
            <a:off x="3428661" y="4149080"/>
            <a:ext cx="2367475" cy="3903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4"/>
            <a:endCxn id="12" idx="5"/>
          </p:cNvCxnSpPr>
          <p:nvPr/>
        </p:nvCxnSpPr>
        <p:spPr>
          <a:xfrm flipH="1" flipV="1">
            <a:off x="2995015" y="5324604"/>
            <a:ext cx="1484472" cy="378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Рабочий стол\onion-picture-color.png"/>
          <p:cNvPicPr>
            <a:picLocks noChangeAspect="1" noChangeArrowheads="1"/>
          </p:cNvPicPr>
          <p:nvPr/>
        </p:nvPicPr>
        <p:blipFill>
          <a:blip r:embed="rId2" cstate="print"/>
          <a:srcRect l="30686" r="20570" b="45334"/>
          <a:stretch>
            <a:fillRect/>
          </a:stretch>
        </p:blipFill>
        <p:spPr bwMode="auto">
          <a:xfrm>
            <a:off x="971600" y="188640"/>
            <a:ext cx="3816424" cy="2952328"/>
          </a:xfrm>
          <a:prstGeom prst="rect">
            <a:avLst/>
          </a:prstGeom>
          <a:noFill/>
        </p:spPr>
      </p:pic>
      <p:pic>
        <p:nvPicPr>
          <p:cNvPr id="3" name="Picture 2" descr="C:\Documents and Settings\Admin\Рабочий стол\onion-picture-color.png"/>
          <p:cNvPicPr>
            <a:picLocks noChangeAspect="1" noChangeArrowheads="1"/>
          </p:cNvPicPr>
          <p:nvPr/>
        </p:nvPicPr>
        <p:blipFill>
          <a:blip r:embed="rId2" cstate="print"/>
          <a:srcRect l="38963" t="54666" r="32526" b="6668"/>
          <a:stretch>
            <a:fillRect/>
          </a:stretch>
        </p:blipFill>
        <p:spPr bwMode="auto">
          <a:xfrm>
            <a:off x="1475656" y="3356992"/>
            <a:ext cx="2540144" cy="237626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724128" y="1052736"/>
            <a:ext cx="2520280" cy="9361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Листья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(перья)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96136" y="2924944"/>
            <a:ext cx="2520280" cy="9361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луковица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40152" y="4653136"/>
            <a:ext cx="2520280" cy="9361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корешки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>
            <a:endCxn id="4" idx="1"/>
          </p:cNvCxnSpPr>
          <p:nvPr/>
        </p:nvCxnSpPr>
        <p:spPr>
          <a:xfrm flipV="1">
            <a:off x="3131840" y="1520788"/>
            <a:ext cx="2592288" cy="11161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5" idx="1"/>
          </p:cNvCxnSpPr>
          <p:nvPr/>
        </p:nvCxnSpPr>
        <p:spPr>
          <a:xfrm flipV="1">
            <a:off x="3707904" y="3392996"/>
            <a:ext cx="2088232" cy="7560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6" idx="1"/>
          </p:cNvCxnSpPr>
          <p:nvPr/>
        </p:nvCxnSpPr>
        <p:spPr>
          <a:xfrm flipV="1">
            <a:off x="2843808" y="5121188"/>
            <a:ext cx="3096344" cy="4680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Полилиния 13"/>
          <p:cNvSpPr/>
          <p:nvPr/>
        </p:nvSpPr>
        <p:spPr>
          <a:xfrm>
            <a:off x="2123728" y="5157192"/>
            <a:ext cx="1544471" cy="1282889"/>
          </a:xfrm>
          <a:custGeom>
            <a:avLst/>
            <a:gdLst>
              <a:gd name="connsiteX0" fmla="*/ 950793 w 1544471"/>
              <a:gd name="connsiteY0" fmla="*/ 282053 h 1282889"/>
              <a:gd name="connsiteX1" fmla="*/ 1523999 w 1544471"/>
              <a:gd name="connsiteY1" fmla="*/ 1073623 h 1282889"/>
              <a:gd name="connsiteX2" fmla="*/ 827963 w 1544471"/>
              <a:gd name="connsiteY2" fmla="*/ 336644 h 1282889"/>
              <a:gd name="connsiteX3" fmla="*/ 964441 w 1544471"/>
              <a:gd name="connsiteY3" fmla="*/ 1196453 h 1282889"/>
              <a:gd name="connsiteX4" fmla="*/ 718781 w 1544471"/>
              <a:gd name="connsiteY4" fmla="*/ 268405 h 1282889"/>
              <a:gd name="connsiteX5" fmla="*/ 609599 w 1544471"/>
              <a:gd name="connsiteY5" fmla="*/ 1223749 h 1282889"/>
              <a:gd name="connsiteX6" fmla="*/ 514065 w 1544471"/>
              <a:gd name="connsiteY6" fmla="*/ 241110 h 1282889"/>
              <a:gd name="connsiteX7" fmla="*/ 9098 w 1544471"/>
              <a:gd name="connsiteY7" fmla="*/ 1264692 h 1282889"/>
              <a:gd name="connsiteX8" fmla="*/ 459474 w 1544471"/>
              <a:gd name="connsiteY8" fmla="*/ 131928 h 1282889"/>
              <a:gd name="connsiteX9" fmla="*/ 568656 w 1544471"/>
              <a:gd name="connsiteY9" fmla="*/ 473122 h 1282889"/>
              <a:gd name="connsiteX10" fmla="*/ 759725 w 1544471"/>
              <a:gd name="connsiteY10" fmla="*/ 336644 h 1282889"/>
              <a:gd name="connsiteX11" fmla="*/ 1319283 w 1544471"/>
              <a:gd name="connsiteY11" fmla="*/ 1155510 h 1282889"/>
              <a:gd name="connsiteX12" fmla="*/ 705133 w 1544471"/>
              <a:gd name="connsiteY12" fmla="*/ 432179 h 1282889"/>
              <a:gd name="connsiteX13" fmla="*/ 950793 w 1544471"/>
              <a:gd name="connsiteY13" fmla="*/ 282053 h 128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44471" h="1282889">
                <a:moveTo>
                  <a:pt x="950793" y="282053"/>
                </a:moveTo>
                <a:cubicBezTo>
                  <a:pt x="1087271" y="388960"/>
                  <a:pt x="1544471" y="1064525"/>
                  <a:pt x="1523999" y="1073623"/>
                </a:cubicBezTo>
                <a:cubicBezTo>
                  <a:pt x="1503527" y="1082721"/>
                  <a:pt x="921223" y="316172"/>
                  <a:pt x="827963" y="336644"/>
                </a:cubicBezTo>
                <a:cubicBezTo>
                  <a:pt x="734703" y="357116"/>
                  <a:pt x="982638" y="1207826"/>
                  <a:pt x="964441" y="1196453"/>
                </a:cubicBezTo>
                <a:cubicBezTo>
                  <a:pt x="946244" y="1185080"/>
                  <a:pt x="777921" y="263856"/>
                  <a:pt x="718781" y="268405"/>
                </a:cubicBezTo>
                <a:cubicBezTo>
                  <a:pt x="659641" y="272954"/>
                  <a:pt x="643718" y="1228298"/>
                  <a:pt x="609599" y="1223749"/>
                </a:cubicBezTo>
                <a:cubicBezTo>
                  <a:pt x="575480" y="1219200"/>
                  <a:pt x="614148" y="234286"/>
                  <a:pt x="514065" y="241110"/>
                </a:cubicBezTo>
                <a:cubicBezTo>
                  <a:pt x="413982" y="247934"/>
                  <a:pt x="18197" y="1282889"/>
                  <a:pt x="9098" y="1264692"/>
                </a:cubicBezTo>
                <a:cubicBezTo>
                  <a:pt x="0" y="1246495"/>
                  <a:pt x="366214" y="263856"/>
                  <a:pt x="459474" y="131928"/>
                </a:cubicBezTo>
                <a:cubicBezTo>
                  <a:pt x="552734" y="0"/>
                  <a:pt x="518614" y="439003"/>
                  <a:pt x="568656" y="473122"/>
                </a:cubicBezTo>
                <a:cubicBezTo>
                  <a:pt x="618698" y="507241"/>
                  <a:pt x="634620" y="222913"/>
                  <a:pt x="759725" y="336644"/>
                </a:cubicBezTo>
                <a:cubicBezTo>
                  <a:pt x="884830" y="450375"/>
                  <a:pt x="1328382" y="1139588"/>
                  <a:pt x="1319283" y="1155510"/>
                </a:cubicBezTo>
                <a:cubicBezTo>
                  <a:pt x="1310184" y="1171433"/>
                  <a:pt x="768823" y="580030"/>
                  <a:pt x="705133" y="432179"/>
                </a:cubicBezTo>
                <a:cubicBezTo>
                  <a:pt x="641443" y="284328"/>
                  <a:pt x="814315" y="175146"/>
                  <a:pt x="950793" y="28205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148</Words>
  <Application>Microsoft Office PowerPoint</Application>
  <PresentationFormat>Экран (4:3)</PresentationFormat>
  <Paragraphs>42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Times New Roman</vt:lpstr>
      <vt:lpstr>Тема Office</vt:lpstr>
      <vt:lpstr>Здравствуйте , дети!  Я Чиполлино.</vt:lpstr>
      <vt:lpstr>Форма лука:</vt:lpstr>
      <vt:lpstr>Цвет лука</vt:lpstr>
      <vt:lpstr>Лук покрыт чешуёй</vt:lpstr>
      <vt:lpstr>Лук  растет в почве</vt:lpstr>
      <vt:lpstr>Зеленый лук можно выращивать дома и в детском садике на подоконнике.</vt:lpstr>
      <vt:lpstr>Луку для роста надо</vt:lpstr>
      <vt:lpstr>Луку для роста надо</vt:lpstr>
      <vt:lpstr>Презентация PowerPoint</vt:lpstr>
      <vt:lpstr>Презентация PowerPoint</vt:lpstr>
      <vt:lpstr>Лук- очень полезный овощ</vt:lpstr>
      <vt:lpstr>Источники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домашний</dc:creator>
  <cp:lastModifiedBy>Владимир</cp:lastModifiedBy>
  <cp:revision>70</cp:revision>
  <dcterms:created xsi:type="dcterms:W3CDTF">2013-01-18T04:12:39Z</dcterms:created>
  <dcterms:modified xsi:type="dcterms:W3CDTF">2021-02-16T14:05:06Z</dcterms:modified>
</cp:coreProperties>
</file>