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2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352928" cy="626469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600" y="188640"/>
            <a:ext cx="6635750" cy="77152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Найди лишний предмет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95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77195">
            <a:off x="3208975" y="1066765"/>
            <a:ext cx="2322430" cy="3096573"/>
          </a:xfrm>
          <a:prstGeom prst="rect">
            <a:avLst/>
          </a:prstGeom>
        </p:spPr>
      </p:pic>
      <p:pic>
        <p:nvPicPr>
          <p:cNvPr id="5" name="Рисунок 4" descr="4433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26050">
            <a:off x="3492544" y="4443538"/>
            <a:ext cx="3200356" cy="1800200"/>
          </a:xfrm>
          <a:prstGeom prst="rect">
            <a:avLst/>
          </a:prstGeom>
        </p:spPr>
      </p:pic>
      <p:pic>
        <p:nvPicPr>
          <p:cNvPr id="6" name="Рисунок 5" descr="9769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146677">
            <a:off x="755576" y="2276872"/>
            <a:ext cx="1950720" cy="1535048"/>
          </a:xfrm>
          <a:prstGeom prst="rect">
            <a:avLst/>
          </a:prstGeom>
        </p:spPr>
      </p:pic>
      <p:pic>
        <p:nvPicPr>
          <p:cNvPr id="7" name="Рисунок 6" descr="space_03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052736"/>
            <a:ext cx="3121152" cy="234086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Найди лишний предмет</a:t>
            </a:r>
            <a:endParaRPr lang="ru-RU" sz="4000" dirty="0"/>
          </a:p>
        </p:txBody>
      </p:sp>
      <p:pic>
        <p:nvPicPr>
          <p:cNvPr id="3" name="Рисунок 2" descr="iпр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841" y="1476626"/>
            <a:ext cx="1953545" cy="3329906"/>
          </a:xfrm>
          <a:prstGeom prst="rect">
            <a:avLst/>
          </a:prstGeom>
        </p:spPr>
      </p:pic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82688">
            <a:off x="4928812" y="1765228"/>
            <a:ext cx="3619500" cy="2143125"/>
          </a:xfrm>
          <a:prstGeom prst="rect">
            <a:avLst/>
          </a:prstGeom>
        </p:spPr>
      </p:pic>
      <p:pic>
        <p:nvPicPr>
          <p:cNvPr id="5" name="Рисунок 4" descr="95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149080"/>
            <a:ext cx="1923678" cy="2564904"/>
          </a:xfrm>
          <a:prstGeom prst="rect">
            <a:avLst/>
          </a:prstGeom>
        </p:spPr>
      </p:pic>
      <p:pic>
        <p:nvPicPr>
          <p:cNvPr id="6" name="Рисунок 5" descr="space_03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3933056"/>
            <a:ext cx="2304256" cy="172819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6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Слайд 1</vt:lpstr>
      <vt:lpstr>Найди лишний предмет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лишний предмет</dc:title>
  <dc:creator>Sereja</dc:creator>
  <cp:lastModifiedBy>Sereja</cp:lastModifiedBy>
  <cp:revision>5</cp:revision>
  <dcterms:created xsi:type="dcterms:W3CDTF">2016-11-22T16:59:48Z</dcterms:created>
  <dcterms:modified xsi:type="dcterms:W3CDTF">2016-11-23T04:28:09Z</dcterms:modified>
</cp:coreProperties>
</file>