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8" r:id="rId2"/>
    <p:sldId id="257" r:id="rId3"/>
    <p:sldId id="269" r:id="rId4"/>
    <p:sldId id="256" r:id="rId5"/>
    <p:sldId id="270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ds04.infourok.ru/uploads/ex/0faf/00099916-2bbabdc0/22/img10.jpg" TargetMode="External"/><Relationship Id="rId3" Type="http://schemas.openxmlformats.org/officeDocument/2006/relationships/hyperlink" Target="https://trikky.ru/wp-content/blogs.dir/1/files/2020/01/09/sergey-esenin.jpg" TargetMode="External"/><Relationship Id="rId7" Type="http://schemas.openxmlformats.org/officeDocument/2006/relationships/hyperlink" Target="https://ds02.infourok.ru/uploads/ex/0bbe/0004517d-56b9c26d/img16.jpg" TargetMode="External"/><Relationship Id="rId2" Type="http://schemas.openxmlformats.org/officeDocument/2006/relationships/hyperlink" Target="http://www.liveinternet.ru/users/4482348/rubric/2515102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.otzyv.ru/f/11/10/89906/20061722473678648147.jpg" TargetMode="External"/><Relationship Id="rId5" Type="http://schemas.openxmlformats.org/officeDocument/2006/relationships/hyperlink" Target="https://www.pavelin.ru/images/stories/konstant/kon_003.jpg" TargetMode="External"/><Relationship Id="rId10" Type="http://schemas.openxmlformats.org/officeDocument/2006/relationships/hyperlink" Target="https://im0-tub-ru.yandex.net/i?id=b9192423d251c45ac92cc3d43dd79d82&amp;n=13" TargetMode="External"/><Relationship Id="rId4" Type="http://schemas.openxmlformats.org/officeDocument/2006/relationships/hyperlink" Target="http://i.mycdn.me/i?r=AzEPZsRbOZEKgBhR0XGMT1RkyIpuDmZjvXoN0qQPv_XONaaKTM5SRkZCeTgDn6uOyic" TargetMode="External"/><Relationship Id="rId9" Type="http://schemas.openxmlformats.org/officeDocument/2006/relationships/hyperlink" Target="https://cloud.prezentacii.org/18/08/69098/images/screen5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3" y="0"/>
            <a:ext cx="902791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" y="1066800"/>
            <a:ext cx="6172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«В гостях у Есенина»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c69d00b374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999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59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utumn-1912640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3600" y="152400"/>
            <a:ext cx="396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AssuanBroken" panose="00000400000000000000" pitchFamily="2" charset="0"/>
              </a:rPr>
              <a:t>Интернет ресурсы: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_AssuanBroken" panose="00000400000000000000" pitchFamily="2" charset="0"/>
              <a:hlinkClick r:id="rId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609600"/>
            <a:ext cx="4450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09600"/>
            <a:ext cx="10439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trikky.ru/wp-content/blogs.dir/1/files/2020/01/09/sergey-esenin.jpg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i.mycdn.me/i?r=AzEPZsRbOZEKgBhR0XGMT1RkyIpuDmZjvXoN0qQPv_XONaaKTM5SRkZCeTgDn6uOyic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www.pavelin.ru/images/stories/konstant/kon_003.jpg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f.otzyv.ru/f/11/10/89906/20061722473678648147.jpg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ds02.infourok.ru/uploads/ex/0bbe/0004517d-56b9c26d/img16.jpg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ds04.infourok.ru/uploads/ex/0faf/00099916-2bbabdc0/22/img10.jpg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cloud.prezentacii.org/18/08/69098/images/screen5.jpg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im0-tub-ru.yandex.net/i?id=b9192423d251c45ac92cc3d43dd79d82&amp;n=13</a:t>
            </a:r>
            <a:endParaRPr lang="ru-RU" smtClean="0"/>
          </a:p>
          <a:p>
            <a:pPr marL="342900" indent="-342900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990600"/>
            <a:ext cx="5349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to-Esenina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"/>
            <a:ext cx="506873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85fcfc795e262005777511686fd5d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2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72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35</Words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 Windows</cp:lastModifiedBy>
  <cp:revision>37</cp:revision>
  <dcterms:created xsi:type="dcterms:W3CDTF">2020-09-07T16:19:58Z</dcterms:created>
  <dcterms:modified xsi:type="dcterms:W3CDTF">2020-10-09T17:22:17Z</dcterms:modified>
</cp:coreProperties>
</file>