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91" d="100"/>
          <a:sy n="91" d="100"/>
        </p:scale>
        <p:origin x="114" y="6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66605" y="1493267"/>
            <a:ext cx="8915399" cy="1126283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«Формирование поликультурного воспитания детей дошкольного возраста посредством дидактического пособия «Игровой бокс»</a:t>
            </a:r>
          </a:p>
          <a:p>
            <a:pPr algn="ctr"/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32731" y="464989"/>
            <a:ext cx="90492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МАСТЕР-КЛАСС НА ТЕМУ: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6605" y="2724498"/>
            <a:ext cx="6369558" cy="384794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435661" y="4818113"/>
            <a:ext cx="354169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Погосян Кристина </a:t>
            </a:r>
            <a:r>
              <a:rPr lang="ru-RU" dirty="0" err="1" smtClean="0"/>
              <a:t>Генадиевна</a:t>
            </a:r>
            <a:endParaRPr lang="ru-RU" dirty="0" smtClean="0"/>
          </a:p>
          <a:p>
            <a:r>
              <a:rPr lang="ru-RU" dirty="0" smtClean="0"/>
              <a:t>МБДОУ Детский сад №4 «Радуга» г. Рыбное, Рязанская область, воспитатель</a:t>
            </a:r>
          </a:p>
        </p:txBody>
      </p:sp>
    </p:spTree>
    <p:extLst>
      <p:ext uri="{BB962C8B-B14F-4D97-AF65-F5344CB8AC3E}">
        <p14:creationId xmlns:p14="http://schemas.microsoft.com/office/powerpoint/2010/main" val="218982587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61861" y="852710"/>
            <a:ext cx="8911687" cy="1280890"/>
          </a:xfrm>
        </p:spPr>
        <p:txBody>
          <a:bodyPr>
            <a:normAutofit/>
          </a:bodyPr>
          <a:lstStyle/>
          <a:p>
            <a:r>
              <a:rPr 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61861" y="536620"/>
            <a:ext cx="8915400" cy="5915696"/>
          </a:xfrm>
        </p:spPr>
        <p:txBody>
          <a:bodyPr>
            <a:normAutofit fontScale="92500" lnSpcReduction="10000"/>
          </a:bodyPr>
          <a:lstStyle/>
          <a:p>
            <a:r>
              <a:rPr lang="ru-RU" sz="39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создание условий формирования теоретических знаний и практических навыков педагогов для поликультурного 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воспитания  </a:t>
            </a: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дошкольников посредством «Игрового бокса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9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marL="0" indent="0">
              <a:buNone/>
            </a:pP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- </a:t>
            </a: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познакомить </a:t>
            </a:r>
            <a:r>
              <a:rPr lang="ru-RU" sz="3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педагогов с игровым дидактическим </a:t>
            </a: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пособием </a:t>
            </a:r>
            <a:r>
              <a:rPr lang="ru-RU" sz="3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«Игровым боксом»;</a:t>
            </a:r>
            <a:endParaRPr lang="en-US" sz="3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- развить </a:t>
            </a:r>
            <a:r>
              <a:rPr lang="ru-RU" sz="3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практические навыки по использованию игрового дидактического пособия «Игровой бокс»;</a:t>
            </a:r>
            <a:endParaRPr lang="en-US" sz="3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3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воспитывать </a:t>
            </a:r>
            <a:r>
              <a:rPr lang="ru-RU" sz="3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желание у педагогов применять практические навыки в педагогической деятельности</a:t>
            </a:r>
            <a:endParaRPr lang="ru-RU" sz="3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399225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Алгоритм: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86097" y="1528294"/>
            <a:ext cx="8915400" cy="5175160"/>
          </a:xfrm>
        </p:spPr>
        <p:txBody>
          <a:bodyPr>
            <a:normAutofit/>
          </a:bodyPr>
          <a:lstStyle/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получить теоретические знания воспитателями ДОУ по теме: «Воспитание культуры и традиций разных народов России»;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разработать или подобрать дидактические игры и дидактические пособия, связанные с воспитанием культуры разных народов России для детей дошкольного возраста, с учетом разных национальностей, проживающих на территории России;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разработать или изучить инструкцию к дидактическому пособию или игре, используемых в работе с детьми дошкольного возраста;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применить дидактическую игру или дидактическое пособие в работе с детьми дошкольного возраста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2990" y="4713669"/>
            <a:ext cx="2517014" cy="19897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3405" y="4713669"/>
            <a:ext cx="2331078" cy="20219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48568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525" y="572595"/>
            <a:ext cx="8911687" cy="128089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«Игровой бокс</a:t>
            </a:r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Особенности :</a:t>
            </a:r>
            <a:br>
              <a:rPr lang="ru-RU" sz="27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7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78525" y="2253803"/>
            <a:ext cx="9478293" cy="4018209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данный бокс можно применять с детьми как старшего, так и подготовительного дошкольного возраста, с учетом разных национальностей детей;</a:t>
            </a:r>
          </a:p>
          <a:p>
            <a:pPr marL="0" indent="0"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использовать в различных видах образовательной деятельности, а также в повседневной жизни детей дошкольного возраста;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игровые дидактические материалы, находящиеся 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боксе,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позволяют детям изучать костюмы, традиции и обычаи разных народов, находящихся в составе России, что способствует их культурному и эмоциональному развитию, а также осознанию того, что не зависимо от национальности все народы России должны жить в мире и согласии.</a:t>
            </a:r>
          </a:p>
          <a:p>
            <a:pPr marL="0" indent="0">
              <a:buNone/>
            </a:pPr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910" y="53941"/>
            <a:ext cx="2421229" cy="23181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76659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43682" y="2555942"/>
            <a:ext cx="8911687" cy="1280890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СПАСИБО ЗА ВНИМАНИЕ</a:t>
            </a:r>
            <a:endParaRPr lang="ru-RU" sz="54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28616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Интернет-источники: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86097" y="1528294"/>
            <a:ext cx="8915400" cy="5175160"/>
          </a:xfrm>
        </p:spPr>
        <p:txBody>
          <a:bodyPr>
            <a:normAutofit/>
          </a:bodyPr>
          <a:lstStyle/>
          <a:p>
            <a:pPr algn="just"/>
            <a:r>
              <a:rPr lang="en-US" dirty="0"/>
              <a:t>https://</a:t>
            </a:r>
            <a:r>
              <a:rPr lang="en-US" dirty="0" err="1"/>
              <a:t>yandex.ru</a:t>
            </a:r>
            <a:r>
              <a:rPr lang="en-US" dirty="0"/>
              <a:t>/images/</a:t>
            </a:r>
            <a:r>
              <a:rPr lang="en-US" dirty="0" err="1"/>
              <a:t>search?img_url</a:t>
            </a:r>
            <a:r>
              <a:rPr lang="en-US" dirty="0"/>
              <a:t>=https%3A%2F%2Fkartinki.pics%2Fuploads%2Fposts%2F2022-12%2F1670306052_24-kartinkin-net-p-druzhba-narodov-kartinki-vkontakte-29.jpg&amp;lr=</a:t>
            </a:r>
            <a:r>
              <a:rPr lang="en-US" dirty="0" err="1"/>
              <a:t>10774&amp;pos</a:t>
            </a:r>
            <a:r>
              <a:rPr lang="en-US" dirty="0"/>
              <a:t>=</a:t>
            </a:r>
            <a:r>
              <a:rPr lang="en-US" dirty="0" err="1"/>
              <a:t>0&amp;rpt</a:t>
            </a:r>
            <a:r>
              <a:rPr lang="en-US" dirty="0"/>
              <a:t>=</a:t>
            </a:r>
            <a:r>
              <a:rPr lang="en-US" dirty="0" err="1"/>
              <a:t>simage&amp;source</a:t>
            </a:r>
            <a:r>
              <a:rPr lang="en-US" dirty="0"/>
              <a:t>=</a:t>
            </a:r>
            <a:r>
              <a:rPr lang="en-US" dirty="0" err="1"/>
              <a:t>related-duck&amp;text</a:t>
            </a:r>
            <a:r>
              <a:rPr lang="en-US" dirty="0"/>
              <a:t>=%D0%94%D1%80%D1%83%D0%B6%D0%B1%D0%B0%20%D0%BD%D0%B0%D1%80%D0%BE%D0%B4%D0%BE%D0%B2%20%D0%A0%D0%BE%D1%81%D1%81%D0%B8%D0%B8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520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138</TotalTime>
  <Words>228</Words>
  <Application>Microsoft Office PowerPoint</Application>
  <PresentationFormat>Широкоэкранный</PresentationFormat>
  <Paragraphs>22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Century Gothic</vt:lpstr>
      <vt:lpstr>Times New Roman</vt:lpstr>
      <vt:lpstr>Wingdings 3</vt:lpstr>
      <vt:lpstr>Легкий дым</vt:lpstr>
      <vt:lpstr>Презентация PowerPoint</vt:lpstr>
      <vt:lpstr> </vt:lpstr>
      <vt:lpstr>Алгоритм:</vt:lpstr>
      <vt:lpstr>«Игровой бокс»  Особенности : </vt:lpstr>
      <vt:lpstr>СПАСИБО ЗА ВНИМАНИЕ</vt:lpstr>
      <vt:lpstr>Интернет-источники: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Сергей Никитенко</cp:lastModifiedBy>
  <cp:revision>18</cp:revision>
  <dcterms:created xsi:type="dcterms:W3CDTF">2024-11-28T09:57:43Z</dcterms:created>
  <dcterms:modified xsi:type="dcterms:W3CDTF">2024-12-12T08:17:43Z</dcterms:modified>
</cp:coreProperties>
</file>