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8309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8F5E-3921-438E-8F9E-48B16036B2FD}" type="datetimeFigureOut">
              <a:rPr lang="ru-RU" smtClean="0"/>
              <a:pPr/>
              <a:t>16.11.2018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E0E0-A2CF-4221-B132-F57C00986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8F5E-3921-438E-8F9E-48B16036B2FD}" type="datetimeFigureOut">
              <a:rPr lang="ru-RU" smtClean="0"/>
              <a:pPr/>
              <a:t>16.11.2018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E0E0-A2CF-4221-B132-F57C00986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8F5E-3921-438E-8F9E-48B16036B2FD}" type="datetimeFigureOut">
              <a:rPr lang="ru-RU" smtClean="0"/>
              <a:pPr/>
              <a:t>16.11.2018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E0E0-A2CF-4221-B132-F57C00986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8F5E-3921-438E-8F9E-48B16036B2FD}" type="datetimeFigureOut">
              <a:rPr lang="ru-RU" smtClean="0"/>
              <a:pPr/>
              <a:t>16.11.2018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E0E0-A2CF-4221-B132-F57C00986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8F5E-3921-438E-8F9E-48B16036B2FD}" type="datetimeFigureOut">
              <a:rPr lang="ru-RU" smtClean="0"/>
              <a:pPr/>
              <a:t>16.11.2018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E0E0-A2CF-4221-B132-F57C00986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8F5E-3921-438E-8F9E-48B16036B2FD}" type="datetimeFigureOut">
              <a:rPr lang="ru-RU" smtClean="0"/>
              <a:pPr/>
              <a:t>16.11.2018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E0E0-A2CF-4221-B132-F57C00986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8F5E-3921-438E-8F9E-48B16036B2FD}" type="datetimeFigureOut">
              <a:rPr lang="ru-RU" smtClean="0"/>
              <a:pPr/>
              <a:t>16.11.2018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E0E0-A2CF-4221-B132-F57C00986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8F5E-3921-438E-8F9E-48B16036B2FD}" type="datetimeFigureOut">
              <a:rPr lang="ru-RU" smtClean="0"/>
              <a:pPr/>
              <a:t>16.11.2018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E0E0-A2CF-4221-B132-F57C00986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8F5E-3921-438E-8F9E-48B16036B2FD}" type="datetimeFigureOut">
              <a:rPr lang="ru-RU" smtClean="0"/>
              <a:pPr/>
              <a:t>16.11.2018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E0E0-A2CF-4221-B132-F57C00986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8F5E-3921-438E-8F9E-48B16036B2FD}" type="datetimeFigureOut">
              <a:rPr lang="ru-RU" smtClean="0"/>
              <a:pPr/>
              <a:t>16.11.2018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E0E0-A2CF-4221-B132-F57C00986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8F5E-3921-438E-8F9E-48B16036B2FD}" type="datetimeFigureOut">
              <a:rPr lang="ru-RU" smtClean="0"/>
              <a:pPr/>
              <a:t>16.11.2018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E0E0-A2CF-4221-B132-F57C00986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98F5E-3921-438E-8F9E-48B16036B2FD}" type="datetimeFigureOut">
              <a:rPr lang="ru-RU" smtClean="0"/>
              <a:pPr/>
              <a:t>16.11.2018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E0E0-A2CF-4221-B132-F57C00986B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m59abfb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04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3174" y="285728"/>
            <a:ext cx="6264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Дидактическая игра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«Дикие и домашние животные»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3857628"/>
            <a:ext cx="62865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70C0"/>
                </a:solidFill>
              </a:rPr>
              <a:t>Подготовила </a:t>
            </a:r>
          </a:p>
          <a:p>
            <a:pPr algn="r"/>
            <a:r>
              <a:rPr lang="ru-RU" sz="2000" b="1" dirty="0" smtClean="0">
                <a:solidFill>
                  <a:srgbClr val="0070C0"/>
                </a:solidFill>
              </a:rPr>
              <a:t>Воспитатель </a:t>
            </a:r>
          </a:p>
          <a:p>
            <a:pPr algn="r"/>
            <a:r>
              <a:rPr lang="ru-RU" sz="2000" b="1" dirty="0" smtClean="0">
                <a:solidFill>
                  <a:srgbClr val="0070C0"/>
                </a:solidFill>
              </a:rPr>
              <a:t>МБДОУ «Листвянский детский сад»</a:t>
            </a:r>
          </a:p>
          <a:p>
            <a:pPr algn="r"/>
            <a:r>
              <a:rPr lang="ru-RU" sz="2000" b="1" dirty="0" smtClean="0">
                <a:solidFill>
                  <a:srgbClr val="0070C0"/>
                </a:solidFill>
              </a:rPr>
              <a:t> Хрестюхина Светлана Алексеевна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20181103_105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1500174"/>
            <a:ext cx="4000528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ello_html_m59abfb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99"/>
            <a:ext cx="9144000" cy="6804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1857364"/>
            <a:ext cx="626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714356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Шаг 3 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На крышки от бутылок приклеиваем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картинки животных.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20181103_105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2071678"/>
            <a:ext cx="4667283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ello_html_m59abfb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04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1857364"/>
            <a:ext cx="626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428604"/>
            <a:ext cx="199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Игра готова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20181103_105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357298"/>
            <a:ext cx="4786314" cy="3589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ello_html_m59abfb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04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1857364"/>
            <a:ext cx="626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428604"/>
            <a:ext cx="2382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Правило игры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85992"/>
            <a:ext cx="700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928794" y="1357298"/>
            <a:ext cx="70008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Воспитатель предлагает детям взять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крышечку  с животным, назвать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это животное и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«поселить» его там, где оно живёт.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Если это дикое животное, то ребёнок прикручивает крышечку на игровое поле «лес», а если домашнее на игровое поле «деревня».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Игру можно усложнить, предложив детям отгадать загадки о животных и «поселить» их там где они живут.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ello_html_m59abfb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04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1857364"/>
            <a:ext cx="626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85992"/>
            <a:ext cx="700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85852" y="3000372"/>
            <a:ext cx="7000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Спасибо за внимание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ello_html_m59abfb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99"/>
            <a:ext cx="9144000" cy="6804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1857364"/>
            <a:ext cx="626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2214554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0070C0"/>
                </a:solidFill>
              </a:rPr>
              <a:t>Цель:</a:t>
            </a:r>
            <a:r>
              <a:rPr lang="ru-RU" sz="2400" b="1" dirty="0">
                <a:solidFill>
                  <a:srgbClr val="0070C0"/>
                </a:solidFill>
              </a:rPr>
              <a:t> Формирование умений детей соотносить изображение животных с их </a:t>
            </a:r>
            <a:r>
              <a:rPr lang="ru-RU" sz="2400" b="1">
                <a:solidFill>
                  <a:srgbClr val="0070C0"/>
                </a:solidFill>
              </a:rPr>
              <a:t>местом </a:t>
            </a:r>
            <a:r>
              <a:rPr lang="ru-RU" sz="2400" b="1" smtClean="0">
                <a:solidFill>
                  <a:srgbClr val="0070C0"/>
                </a:solidFill>
              </a:rPr>
              <a:t>обитания.</a:t>
            </a:r>
            <a:endParaRPr lang="ru-RU" sz="2400" b="1" strike="sngStrike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ello_html_m59abfb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04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1857364"/>
            <a:ext cx="626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642918"/>
            <a:ext cx="5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Для изготовления игры понадобиться:</a:t>
            </a: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1. Коробка от «Лего»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20181029_091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428868"/>
            <a:ext cx="3124837" cy="2571768"/>
          </a:xfrm>
          <a:prstGeom prst="rect">
            <a:avLst/>
          </a:prstGeom>
        </p:spPr>
      </p:pic>
      <p:pic>
        <p:nvPicPr>
          <p:cNvPr id="8" name="Рисунок 7" descr="20181029_091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500306"/>
            <a:ext cx="2952739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ello_html_m59abfb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99"/>
            <a:ext cx="9144000" cy="6804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1857364"/>
            <a:ext cx="626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714356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2. Два игровых поля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1264802984_domik-v-derev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857364"/>
            <a:ext cx="2313089" cy="3167066"/>
          </a:xfrm>
          <a:prstGeom prst="rect">
            <a:avLst/>
          </a:prstGeom>
        </p:spPr>
      </p:pic>
      <p:pic>
        <p:nvPicPr>
          <p:cNvPr id="8" name="Рисунок 7" descr="pic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857364"/>
            <a:ext cx="2288285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ello_html_m59abfb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99"/>
            <a:ext cx="9144000" cy="6804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1857364"/>
            <a:ext cx="626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714356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3. Горлышки и крышки от пластиковых бутылок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20181029_101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500174"/>
            <a:ext cx="4572032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ello_html_m59abfb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99"/>
            <a:ext cx="9144000" cy="6804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1857364"/>
            <a:ext cx="626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714356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4. Клей , ножницы, картон, скотч.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20181029_1012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428736"/>
            <a:ext cx="4500594" cy="3375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ello_html_m59abfb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99"/>
            <a:ext cx="9144000" cy="6804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1857364"/>
            <a:ext cx="626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714356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5. Картинки диких и домашних животных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 descr="10143653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357298"/>
            <a:ext cx="2551176" cy="3657600"/>
          </a:xfrm>
          <a:prstGeom prst="rect">
            <a:avLst/>
          </a:prstGeom>
        </p:spPr>
      </p:pic>
      <p:pic>
        <p:nvPicPr>
          <p:cNvPr id="8" name="Рисунок 7" descr="hello_html_6aa4ceb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2857496"/>
            <a:ext cx="2842329" cy="21431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8794" y="2071678"/>
            <a:ext cx="2786082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Домашние животные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ello_html_m59abfb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99"/>
            <a:ext cx="9144000" cy="6804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1857364"/>
            <a:ext cx="626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714356"/>
            <a:ext cx="6572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Технология изготовления: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Шаг  1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Приклеиваем на коробку два игровых поля</a:t>
            </a:r>
          </a:p>
          <a:p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20181029_10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107397"/>
            <a:ext cx="4071966" cy="305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ello_html_m59abfb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99"/>
            <a:ext cx="9144000" cy="6804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1857364"/>
            <a:ext cx="626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714356"/>
            <a:ext cx="628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Шаг 2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Делаем прорези по размеру горлышек от бутылок и вставляем их, предварительно промазав клеем момент.</a:t>
            </a:r>
          </a:p>
        </p:txBody>
      </p:sp>
      <p:pic>
        <p:nvPicPr>
          <p:cNvPr id="8" name="Рисунок 7" descr="20181103_1053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2285992"/>
            <a:ext cx="4190997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192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Асер</dc:creator>
  <cp:lastModifiedBy>Асер</cp:lastModifiedBy>
  <cp:revision>18</cp:revision>
  <dcterms:created xsi:type="dcterms:W3CDTF">2018-10-23T14:33:26Z</dcterms:created>
  <dcterms:modified xsi:type="dcterms:W3CDTF">2018-11-16T18:36:58Z</dcterms:modified>
</cp:coreProperties>
</file>