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10B1B-A643-4D34-941B-F92D9F2B67DB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3C683-F735-49B7-BD13-A76C73FB6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Зальцбург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Клавесин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Симфонический оркестр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балу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Полонез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Звуковой калейдоскоп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C683-F735-49B7-BD13-A76C73FB6C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869D-7C2A-47CF-B4C9-6F42537DCD0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32DF-4FDF-4C64-A47E-7E2DF3A3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7867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волшебной скрипкой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97"/>
            <a:ext cx="9133578" cy="607953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450"/>
            <a:ext cx="8208912" cy="66130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8" y="1669876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2782"/>
            <a:ext cx="4392488" cy="310494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04"/>
            <a:ext cx="9144000" cy="547919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121"/>
            <a:ext cx="8568952" cy="66491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532"/>
            <a:ext cx="8928992" cy="66409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91231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88640"/>
            <a:ext cx="8676456" cy="649217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</Words>
  <Application>Microsoft Office PowerPoint</Application>
  <PresentationFormat>Экран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Operator</cp:lastModifiedBy>
  <cp:revision>15</cp:revision>
  <dcterms:created xsi:type="dcterms:W3CDTF">2012-11-03T10:32:25Z</dcterms:created>
  <dcterms:modified xsi:type="dcterms:W3CDTF">2017-10-18T04:03:11Z</dcterms:modified>
</cp:coreProperties>
</file>