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6" r:id="rId3"/>
    <p:sldId id="260" r:id="rId4"/>
    <p:sldId id="261" r:id="rId5"/>
    <p:sldId id="262" r:id="rId6"/>
    <p:sldId id="263" r:id="rId7"/>
    <p:sldId id="264" r:id="rId8"/>
    <p:sldId id="258" r:id="rId9"/>
    <p:sldId id="257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1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1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0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4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97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89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22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36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07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3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72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55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«Зимние забавы»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857628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Ефимочкина Н.Д, учитель-логопед </a:t>
            </a:r>
          </a:p>
          <a:p>
            <a:pPr algn="r"/>
            <a:r>
              <a:rPr lang="ru-RU" b="1" dirty="0" smtClean="0"/>
              <a:t>ОГБОУ </a:t>
            </a:r>
            <a:r>
              <a:rPr lang="ru-RU" b="1" dirty="0" smtClean="0"/>
              <a:t>« Специальная </a:t>
            </a:r>
            <a:r>
              <a:rPr lang="ru-RU" b="1" dirty="0" smtClean="0"/>
              <a:t>(</a:t>
            </a:r>
            <a:r>
              <a:rPr lang="ru-RU" b="1" dirty="0" smtClean="0"/>
              <a:t>коррекционная) общеобразовательная </a:t>
            </a:r>
            <a:endParaRPr lang="ru-RU" b="1" dirty="0" smtClean="0"/>
          </a:p>
          <a:p>
            <a:pPr algn="r"/>
            <a:r>
              <a:rPr lang="ru-RU" b="1" dirty="0" smtClean="0"/>
              <a:t>школа №</a:t>
            </a:r>
            <a:r>
              <a:rPr lang="ru-RU" b="1" dirty="0" smtClean="0"/>
              <a:t>10 г. Рязани</a:t>
            </a:r>
            <a:r>
              <a:rPr lang="ru-RU" b="1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34944"/>
            <a:ext cx="3626887" cy="5739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111" y="534943"/>
            <a:ext cx="3546942" cy="56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4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3933056" cy="3933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710070"/>
            <a:ext cx="4071579" cy="34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5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3933056" cy="3933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710070"/>
            <a:ext cx="4071579" cy="34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4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7819" y="0"/>
            <a:ext cx="474836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027003"/>
            <a:ext cx="50720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Катание на санках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1092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957" y="0"/>
            <a:ext cx="468808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6211669"/>
            <a:ext cx="40004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Катание на коньках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183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62" y="0"/>
            <a:ext cx="47148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976" y="6211669"/>
            <a:ext cx="34290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Лепка снеговика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1977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214" y="0"/>
            <a:ext cx="47215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40" y="6150114"/>
            <a:ext cx="24288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«Снежки»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3297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214" y="0"/>
            <a:ext cx="47215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24" y="6211669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Катание на лыжах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924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8" y="404664"/>
            <a:ext cx="9101812" cy="6048672"/>
          </a:xfrm>
        </p:spPr>
      </p:pic>
    </p:spTree>
    <p:extLst>
      <p:ext uri="{BB962C8B-B14F-4D97-AF65-F5344CB8AC3E}">
        <p14:creationId xmlns:p14="http://schemas.microsoft.com/office/powerpoint/2010/main" xmlns="" val="21860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97"/>
          <a:stretch/>
        </p:blipFill>
        <p:spPr>
          <a:xfrm>
            <a:off x="1619673" y="836712"/>
            <a:ext cx="579251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8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36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«Зимние забавы»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</dc:creator>
  <cp:lastModifiedBy>Монахова</cp:lastModifiedBy>
  <cp:revision>9</cp:revision>
  <dcterms:created xsi:type="dcterms:W3CDTF">2015-02-01T10:43:05Z</dcterms:created>
  <dcterms:modified xsi:type="dcterms:W3CDTF">2015-05-12T09:10:28Z</dcterms:modified>
</cp:coreProperties>
</file>