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8" r:id="rId2"/>
    <p:sldId id="256" r:id="rId3"/>
    <p:sldId id="267" r:id="rId4"/>
    <p:sldId id="257" r:id="rId5"/>
    <p:sldId id="265" r:id="rId6"/>
    <p:sldId id="266" r:id="rId7"/>
    <p:sldId id="269" r:id="rId8"/>
    <p:sldId id="270" r:id="rId9"/>
    <p:sldId id="272" r:id="rId10"/>
    <p:sldId id="262" r:id="rId11"/>
    <p:sldId id="274" r:id="rId12"/>
    <p:sldId id="273" r:id="rId13"/>
    <p:sldId id="275" r:id="rId14"/>
    <p:sldId id="276" r:id="rId15"/>
    <p:sldId id="279" r:id="rId16"/>
    <p:sldId id="278" r:id="rId17"/>
    <p:sldId id="280" r:id="rId18"/>
    <p:sldId id="281" r:id="rId19"/>
    <p:sldId id="283" r:id="rId20"/>
    <p:sldId id="282" r:id="rId21"/>
    <p:sldId id="284" r:id="rId22"/>
    <p:sldId id="258" r:id="rId23"/>
    <p:sldId id="259" r:id="rId24"/>
    <p:sldId id="271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3230D"/>
    <a:srgbClr val="E31D2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00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5AD5B-177B-4C7A-91E9-4CD132EF1B92}" type="datetimeFigureOut">
              <a:rPr lang="ru-RU" smtClean="0"/>
              <a:pPr/>
              <a:t>19.04.17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7246D-353A-4D84-B3E8-AA752C823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7246D-353A-4D84-B3E8-AA752C82397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4.jpeg"/><Relationship Id="rId9" Type="http://schemas.openxmlformats.org/officeDocument/2006/relationships/image" Target="../media/image38.jpeg"/><Relationship Id="rId1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audio" Target="../media/audio11.wav"/><Relationship Id="rId7" Type="http://schemas.openxmlformats.org/officeDocument/2006/relationships/image" Target="../media/image52.png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2.jpeg"/><Relationship Id="rId11" Type="http://schemas.openxmlformats.org/officeDocument/2006/relationships/image" Target="../media/image56.jpeg"/><Relationship Id="rId5" Type="http://schemas.openxmlformats.org/officeDocument/2006/relationships/image" Target="../media/image4.jpeg"/><Relationship Id="rId10" Type="http://schemas.openxmlformats.org/officeDocument/2006/relationships/image" Target="../media/image55.jpeg"/><Relationship Id="rId4" Type="http://schemas.openxmlformats.org/officeDocument/2006/relationships/audio" Target="../media/audio9.wav"/><Relationship Id="rId9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openxmlformats.org/officeDocument/2006/relationships/audio" Target="../media/audio1.wav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4.jpeg"/><Relationship Id="rId10" Type="http://schemas.openxmlformats.org/officeDocument/2006/relationships/image" Target="../media/image61.jpeg"/><Relationship Id="rId4" Type="http://schemas.openxmlformats.org/officeDocument/2006/relationships/audio" Target="../media/audio12.wav"/><Relationship Id="rId9" Type="http://schemas.openxmlformats.org/officeDocument/2006/relationships/image" Target="../media/image60.jpeg"/><Relationship Id="rId1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audio" Target="../media/audio1.wav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1.jpeg"/><Relationship Id="rId9" Type="http://schemas.openxmlformats.org/officeDocument/2006/relationships/image" Target="../media/image70.jpeg"/><Relationship Id="rId1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NlwPUN_6aU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4482348/rubric/2515102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audio" Target="../media/audio1.wav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audio" Target="../media/audio4.wav"/><Relationship Id="rId7" Type="http://schemas.openxmlformats.org/officeDocument/2006/relationships/image" Target="../media/image4.jpeg"/><Relationship Id="rId12" Type="http://schemas.openxmlformats.org/officeDocument/2006/relationships/image" Target="../media/image26.jpeg"/><Relationship Id="rId2" Type="http://schemas.openxmlformats.org/officeDocument/2006/relationships/audio" Target="../media/audio3.wav"/><Relationship Id="rId16" Type="http://schemas.openxmlformats.org/officeDocument/2006/relationships/audio" Target="../media/audio1.wav"/><Relationship Id="rId1" Type="http://schemas.openxmlformats.org/officeDocument/2006/relationships/audio" Target="../media/audio2.wa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5.jpeg"/><Relationship Id="rId5" Type="http://schemas.openxmlformats.org/officeDocument/2006/relationships/audio" Target="../media/audio6.wav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audio" Target="../media/audio5.wav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361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</a:rPr>
              <a:t>интерактивное пособие </a:t>
            </a: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</a:rPr>
              <a:t>для дошкольников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206084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Помоги Незнайке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6093296"/>
            <a:ext cx="5723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00CC"/>
                </a:solidFill>
              </a:rPr>
              <a:t>Воспитатель первой квалификационной категории</a:t>
            </a:r>
          </a:p>
          <a:p>
            <a:r>
              <a:rPr lang="ru-RU" sz="2000" dirty="0" err="1" smtClean="0">
                <a:solidFill>
                  <a:srgbClr val="0000CC"/>
                </a:solidFill>
              </a:rPr>
              <a:t>Ветрова</a:t>
            </a:r>
            <a:r>
              <a:rPr lang="ru-RU" sz="2000" dirty="0" smtClean="0">
                <a:solidFill>
                  <a:srgbClr val="0000CC"/>
                </a:solidFill>
              </a:rPr>
              <a:t> Татьяна Юрьевна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1340768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CC"/>
                </a:solidFill>
              </a:rPr>
              <a:t>МБДОУ « Детский сад № 123» г. Рязани</a:t>
            </a:r>
            <a:endParaRPr lang="ru-RU" sz="2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48_html_m306dac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37160"/>
            <a:ext cx="9144000" cy="7132320"/>
          </a:xfrm>
          <a:prstGeom prst="rect">
            <a:avLst/>
          </a:prstGeom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276872"/>
            <a:ext cx="1512167" cy="2196729"/>
          </a:xfrm>
          <a:prstGeom prst="rect">
            <a:avLst/>
          </a:prstGeom>
        </p:spPr>
      </p:pic>
      <p:pic>
        <p:nvPicPr>
          <p:cNvPr id="6" name="незнайка">
            <a:hlinkClick r:id="" action="ppaction://media"/>
          </p:cNvPr>
          <p:cNvPicPr>
            <a:picLocks noRot="1" noChangeAspect="1"/>
          </p:cNvPicPr>
          <p:nvPr>
            <a:wavAudioFile r:embed="rId1" name="незнайка"/>
          </p:nvPr>
        </p:nvPicPr>
        <p:blipFill>
          <a:blip r:embed="rId5" cstate="print"/>
          <a:stretch>
            <a:fillRect/>
          </a:stretch>
        </p:blipFill>
        <p:spPr>
          <a:xfrm>
            <a:off x="1979712" y="4437112"/>
            <a:ext cx="304800" cy="304800"/>
          </a:xfrm>
          <a:prstGeom prst="rect">
            <a:avLst/>
          </a:prstGeom>
        </p:spPr>
      </p:pic>
      <p:pic>
        <p:nvPicPr>
          <p:cNvPr id="9" name="Рисунок 8" descr="i (10)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476672"/>
            <a:ext cx="1687636" cy="2911036"/>
          </a:xfrm>
          <a:prstGeom prst="rect">
            <a:avLst/>
          </a:prstGeom>
        </p:spPr>
      </p:pic>
      <p:pic>
        <p:nvPicPr>
          <p:cNvPr id="10" name="Рисунок 9" descr="i (11)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548680"/>
            <a:ext cx="1060482" cy="1944216"/>
          </a:xfrm>
          <a:prstGeom prst="rect">
            <a:avLst/>
          </a:prstGeom>
        </p:spPr>
      </p:pic>
      <p:pic>
        <p:nvPicPr>
          <p:cNvPr id="11" name="Рисунок 10" descr="i (10)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548680"/>
            <a:ext cx="1687636" cy="2911036"/>
          </a:xfrm>
          <a:prstGeom prst="rect">
            <a:avLst/>
          </a:prstGeom>
        </p:spPr>
      </p:pic>
      <p:pic>
        <p:nvPicPr>
          <p:cNvPr id="12" name="Рисунок 11" descr="i (11)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068960"/>
            <a:ext cx="1060482" cy="1944216"/>
          </a:xfrm>
          <a:prstGeom prst="rect">
            <a:avLst/>
          </a:prstGeom>
        </p:spPr>
      </p:pic>
      <p:pic>
        <p:nvPicPr>
          <p:cNvPr id="13" name="Рисунок 12" descr="i (11)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548680"/>
            <a:ext cx="1060482" cy="1944216"/>
          </a:xfrm>
          <a:prstGeom prst="rect">
            <a:avLst/>
          </a:prstGeom>
        </p:spPr>
      </p:pic>
      <p:pic>
        <p:nvPicPr>
          <p:cNvPr id="14" name="Рисунок 13" descr="i (11)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356992"/>
            <a:ext cx="1060482" cy="1944216"/>
          </a:xfrm>
          <a:prstGeom prst="rect">
            <a:avLst/>
          </a:prstGeom>
        </p:spPr>
      </p:pic>
      <p:pic>
        <p:nvPicPr>
          <p:cNvPr id="15" name="Рисунок 14" descr="i (11)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548680"/>
            <a:ext cx="1060482" cy="1944216"/>
          </a:xfrm>
          <a:prstGeom prst="rect">
            <a:avLst/>
          </a:prstGeom>
        </p:spPr>
      </p:pic>
      <p:pic>
        <p:nvPicPr>
          <p:cNvPr id="16" name="Рисунок 15" descr="i (10)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2852936"/>
            <a:ext cx="1687636" cy="2911036"/>
          </a:xfrm>
          <a:prstGeom prst="rect">
            <a:avLst/>
          </a:prstGeom>
        </p:spPr>
      </p:pic>
      <p:sp>
        <p:nvSpPr>
          <p:cNvPr id="17" name="7-конечная звезда 16"/>
          <p:cNvSpPr/>
          <p:nvPr/>
        </p:nvSpPr>
        <p:spPr>
          <a:xfrm>
            <a:off x="5004048" y="5661248"/>
            <a:ext cx="648072" cy="5760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7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8" name="7-конечная звезда 17"/>
          <p:cNvSpPr/>
          <p:nvPr/>
        </p:nvSpPr>
        <p:spPr>
          <a:xfrm>
            <a:off x="5796136" y="5661248"/>
            <a:ext cx="648072" cy="5760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8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9" name="7-конечная звезда 18"/>
          <p:cNvSpPr/>
          <p:nvPr/>
        </p:nvSpPr>
        <p:spPr>
          <a:xfrm>
            <a:off x="6588224" y="5589240"/>
            <a:ext cx="648072" cy="5760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9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1" name="7-конечная звезда 20"/>
          <p:cNvSpPr/>
          <p:nvPr/>
        </p:nvSpPr>
        <p:spPr>
          <a:xfrm>
            <a:off x="4211960" y="5661248"/>
            <a:ext cx="648072" cy="5760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6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3419872" y="5589240"/>
            <a:ext cx="648072" cy="5760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5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3" name="7-конечная звезда 22"/>
          <p:cNvSpPr/>
          <p:nvPr/>
        </p:nvSpPr>
        <p:spPr>
          <a:xfrm>
            <a:off x="2627784" y="5589240"/>
            <a:ext cx="648072" cy="5760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4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4" name="7-конечная звезда 23"/>
          <p:cNvSpPr/>
          <p:nvPr/>
        </p:nvSpPr>
        <p:spPr>
          <a:xfrm>
            <a:off x="1835696" y="5661248"/>
            <a:ext cx="648072" cy="5760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3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5" name="7-конечная звезда 24"/>
          <p:cNvSpPr/>
          <p:nvPr/>
        </p:nvSpPr>
        <p:spPr>
          <a:xfrm>
            <a:off x="971600" y="5589240"/>
            <a:ext cx="648072" cy="5760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2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6" name="7-конечная звезда 25"/>
          <p:cNvSpPr/>
          <p:nvPr/>
        </p:nvSpPr>
        <p:spPr>
          <a:xfrm>
            <a:off x="179512" y="5517232"/>
            <a:ext cx="648072" cy="5760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1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>
              <a:snd r:embed="rId8" name="click.wav"/>
            </a:hlinkClick>
          </p:cNvPr>
          <p:cNvSpPr/>
          <p:nvPr/>
        </p:nvSpPr>
        <p:spPr>
          <a:xfrm>
            <a:off x="7956376" y="5949280"/>
            <a:ext cx="720080" cy="576064"/>
          </a:xfrm>
          <a:prstGeom prst="actionButtonForwardNex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16 -0.0037 -0.01232 -0.02151 -0.0184 -0.03076 C -0.03715 -0.05943 -0.05434 -0.0895 -0.07239 -0.11887 C -0.07725 -0.13529 -0.08541 -0.14893 -0.09236 -0.16397 C -0.10364 -0.18825 -0.11441 -0.20999 -0.12621 -0.23358 C -0.13715 -0.25532 -0.14409 -0.27891 -0.15382 -0.30134 C -0.15625 -0.31406 -0.1618 -0.32562 -0.16771 -0.33603 C -0.17066 -0.34759 -0.17569 -0.35823 -0.18003 -0.36887 C -0.18229 -0.37419 -0.18316 -0.38066 -0.18611 -0.38529 C -0.18732 -0.38714 -0.18941 -0.3876 -0.1908 -0.38945 C -0.19305 -0.39246 -0.19514 -0.39593 -0.19687 -0.39963 C -0.20677 -0.41929 -0.19844 -0.40911 -0.2092 -0.42021 C -0.21423 -0.44611 -0.20642 -0.41281 -0.21545 -0.43247 C -0.21719 -0.43617 -0.21701 -0.44079 -0.2184 -0.44473 C -0.22222 -0.45513 -0.22725 -0.46392 -0.23229 -0.4734 C -0.23871 -0.48543 -0.24201 -0.49537 -0.25225 -0.50208 C -0.25833 -0.50601 -0.27135 -0.50879 -0.27691 -0.51041 C -0.28003 -0.51457 -0.28264 -0.51919 -0.28611 -0.52266 C -0.29583 -0.53261 -0.31232 -0.52868 -0.32465 -0.52868 " pathEditMode="relative" ptsTypes="ffffffffffffffffff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48_html_m306dac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1340768"/>
            <a:ext cx="6336704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Угадай букву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987824" y="4581128"/>
            <a:ext cx="2952328" cy="79208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Начать игру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буква">
            <a:hlinkClick r:id="" action="ppaction://media"/>
          </p:cNvPr>
          <p:cNvPicPr>
            <a:picLocks noRot="1" noChangeAspect="1"/>
          </p:cNvPicPr>
          <p:nvPr>
            <a:wavAudioFile r:embed="rId1" name="буква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2" name="Рисунок 1" descr="18148_html_m306dacb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37160"/>
            <a:ext cx="9144000" cy="6995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227687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Arabic Typesetting" pitchFamily="66" charset="-78"/>
              </a:rPr>
              <a:t>Найди картинки </a:t>
            </a: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Arabic Typesetting" pitchFamily="66" charset="-78"/>
              </a:rPr>
              <a:t>на звук </a:t>
            </a:r>
            <a:r>
              <a:rPr lang="ru-RU" sz="2800" b="1" dirty="0" smtClean="0">
                <a:solidFill>
                  <a:srgbClr val="FF0000"/>
                </a:solidFill>
                <a:latin typeface="Segoe Print" pitchFamily="2" charset="0"/>
                <a:cs typeface="Arabic Typesetting" pitchFamily="66" charset="-78"/>
              </a:rPr>
              <a:t>К</a:t>
            </a:r>
            <a:endParaRPr lang="ru-RU" sz="2800" b="1" dirty="0">
              <a:solidFill>
                <a:srgbClr val="FF0000"/>
              </a:solidFill>
              <a:latin typeface="Segoe Print" pitchFamily="2" charset="0"/>
              <a:cs typeface="Arabic Typesetting" pitchFamily="66" charset="-78"/>
            </a:endParaRPr>
          </a:p>
        </p:txBody>
      </p:sp>
      <p:pic>
        <p:nvPicPr>
          <p:cNvPr id="6" name="Рисунок 5" descr="101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2852936"/>
            <a:ext cx="1827287" cy="1345548"/>
          </a:xfrm>
          <a:prstGeom prst="rect">
            <a:avLst/>
          </a:prstGeom>
        </p:spPr>
      </p:pic>
      <p:pic>
        <p:nvPicPr>
          <p:cNvPr id="7" name="Рисунок 6" descr="804574_b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581128"/>
            <a:ext cx="1208491" cy="18002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19064" y="2060848"/>
            <a:ext cx="795739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Рисунок 11" descr="i (12)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24944"/>
            <a:ext cx="1628695" cy="1440160"/>
          </a:xfrm>
          <a:prstGeom prst="rect">
            <a:avLst/>
          </a:prstGeom>
        </p:spPr>
      </p:pic>
      <p:pic>
        <p:nvPicPr>
          <p:cNvPr id="13" name="Рисунок 12" descr="i (13)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797152"/>
            <a:ext cx="1944216" cy="1554250"/>
          </a:xfrm>
          <a:prstGeom prst="rect">
            <a:avLst/>
          </a:prstGeom>
        </p:spPr>
      </p:pic>
      <p:pic>
        <p:nvPicPr>
          <p:cNvPr id="14" name="Рисунок 13" descr="Картинки-лис-для-детей-лиса-картинки-для-детей-смотреть-бесплатно-5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97152"/>
            <a:ext cx="1463824" cy="1463824"/>
          </a:xfrm>
          <a:prstGeom prst="rect">
            <a:avLst/>
          </a:prstGeom>
        </p:spPr>
      </p:pic>
      <p:pic>
        <p:nvPicPr>
          <p:cNvPr id="15" name="Рисунок 14" descr="20384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068960"/>
            <a:ext cx="1795646" cy="1324223"/>
          </a:xfrm>
          <a:prstGeom prst="rect">
            <a:avLst/>
          </a:prstGeom>
        </p:spPr>
      </p:pic>
      <p:pic>
        <p:nvPicPr>
          <p:cNvPr id="16" name="Рисунок 15" descr="1822r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4869160"/>
            <a:ext cx="1542965" cy="1533707"/>
          </a:xfrm>
          <a:prstGeom prst="rect">
            <a:avLst/>
          </a:prstGeom>
        </p:spPr>
      </p:pic>
      <p:pic>
        <p:nvPicPr>
          <p:cNvPr id="17" name="Рисунок 16" descr="215894-eccbc87e4b5ce2fe28308fd9f2a7baf3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068960"/>
            <a:ext cx="1373138" cy="1675228"/>
          </a:xfrm>
          <a:prstGeom prst="rect">
            <a:avLst/>
          </a:prstGeom>
        </p:spPr>
      </p:pic>
      <p:pic>
        <p:nvPicPr>
          <p:cNvPr id="18" name="Рисунок 17" descr="гггг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4663"/>
            <a:ext cx="1329281" cy="22874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03648" y="6926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619672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 rot="20892176">
            <a:off x="1158133" y="1137554"/>
            <a:ext cx="7227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Segoe Print" pitchFamily="2" charset="0"/>
                <a:cs typeface="Arabic Typesetting" pitchFamily="66" charset="-78"/>
              </a:rPr>
              <a:t>К</a:t>
            </a:r>
            <a:endParaRPr lang="ru-RU" sz="4400" dirty="0"/>
          </a:p>
        </p:txBody>
      </p:sp>
      <p:sp>
        <p:nvSpPr>
          <p:cNvPr id="23" name="Управляющая кнопка: далее 22">
            <a:hlinkClick r:id="" action="ppaction://hlinkshowjump?jump=nextslide" highlightClick="1">
              <a:snd r:embed="rId14" name="click.wav"/>
            </a:hlinkClick>
          </p:cNvPr>
          <p:cNvSpPr/>
          <p:nvPr/>
        </p:nvSpPr>
        <p:spPr>
          <a:xfrm>
            <a:off x="8028384" y="5733256"/>
            <a:ext cx="720080" cy="576064"/>
          </a:xfrm>
          <a:prstGeom prst="actionButtonForwardNex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numSld="11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1045E-6 C 0.00539 -0.00486 0.00955 -0.01249 0.01545 -0.01642 C 0.01945 -0.01897 0.02778 -0.02244 0.02778 -0.02244 C 0.02986 -0.02452 0.03143 -0.02729 0.03386 -0.02868 C 0.03768 -0.03099 0.04618 -0.03284 0.04618 -0.03284 C 0.07344 -0.05967 0.1224 -0.05481 0.15539 -0.06568 C 0.1757 -0.07239 0.19549 -0.08233 0.21545 -0.09043 C 0.2316 -0.09667 0.25087 -0.09875 0.26615 -0.1087 C 0.27309 -0.11332 0.27882 -0.12096 0.28611 -0.12512 C 0.31302 -0.13946 0.27101 -0.11587 0.30313 -0.13738 C 0.3198 -0.14848 0.33611 -0.15819 0.35382 -0.16605 C 0.3882 -0.18132 0.42275 -0.19635 0.45851 -0.20491 C 0.46302 -0.20606 0.46771 -0.20629 0.4724 -0.20699 C 0.48316 -0.20837 0.50469 -0.21115 0.50469 -0.21115 C 0.50938 -0.21254 0.51389 -0.21369 0.51858 -0.21508 C 0.52674 -0.21763 0.54306 -0.22341 0.54306 -0.22341 C 0.55816 -0.23682 0.57605 -0.24052 0.59236 -0.25 C 0.60278 -0.25602 0.61389 -0.2648 0.62466 -0.2685 C 0.63212 -0.27521 0.64098 -0.27845 0.64931 -0.28284 C 0.66841 -0.29302 0.68733 -0.29973 0.70764 -0.30319 C 0.71823 -0.30782 0.72952 -0.30898 0.74011 -0.3136 C 0.74462 -0.31961 0.74636 -0.32516 0.75226 -0.32794 C 0.75747 -0.33696 0.76129 -0.33881 0.76927 -0.34228 C 0.78247 -0.35916 0.76493 -0.33788 0.78004 -0.35245 C 0.78681 -0.35893 0.7915 -0.36702 0.79688 -0.37512 C 0.81146 -0.39686 0.80226 -0.37928 0.8092 -0.39339 C 0.79011 -0.39986 0.79427 -0.39732 0.7632 -0.39547 C 0.75868 -0.38969 0.75591 -0.38368 0.75087 -0.37905 C 0.75 -0.37604 0.74601 -0.36263 0.74462 -0.36078 C 0.73664 -0.35014 0.71927 -0.35454 0.7092 -0.35454 " pathEditMode="relative" ptsTypes="fffffffffffffffffffffffffffffA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92044E-7 C -0.0033 -0.01734 -0.0125 -0.02729 -0.01996 -0.04116 C -0.025 -0.05064 -0.02951 -0.05897 -0.03541 -0.06776 C -0.04132 -0.07655 -0.04323 -0.08626 -0.0493 -0.09435 C -0.05191 -0.10615 -0.04878 -0.09551 -0.05538 -0.10661 C -0.05764 -0.11054 -0.0585 -0.11609 -0.06163 -0.11887 C -0.06979 -0.12627 -0.07673 -0.13089 -0.08611 -0.13529 C -0.09409 -0.14338 -0.10416 -0.14639 -0.11389 -0.14963 C -0.11979 -0.16512 -0.11319 -0.15217 -0.12465 -0.16188 C -0.13125 -0.16743 -0.12882 -0.17275 -0.13698 -0.17645 C -0.14236 -0.18362 -0.14653 -0.18617 -0.15382 -0.18871 C -0.15642 -0.19079 -0.15885 -0.1931 -0.16163 -0.19472 C -0.16458 -0.19657 -0.16788 -0.19704 -0.17083 -0.19889 C -0.19409 -0.21438 -0.17778 -0.20883 -0.19392 -0.21322 C -0.1993 -0.22456 -0.19357 -0.216 -0.20469 -0.22132 C -0.2085 -0.22317 -0.2118 -0.22687 -0.21545 -0.22964 C -0.21857 -0.23219 -0.22118 -0.23589 -0.22465 -0.23774 C -0.22969 -0.24051 -0.23559 -0.24167 -0.23993 -0.24606 C -0.25451 -0.2611 -0.27934 -0.27359 -0.29687 -0.28075 C -0.29462 -0.29001 -0.29062 -0.29856 -0.28767 -0.30758 C -0.28698 -0.30943 -0.28715 -0.31198 -0.28611 -0.31359 C -0.2835 -0.31822 -0.27691 -0.32585 -0.27691 -0.32585 C -0.27448 -0.33533 -0.26701 -0.33765 -0.26007 -0.34019 C -0.2434 -0.3462 -0.22344 -0.3469 -0.20625 -0.34852 C -0.19184 -0.35291 -0.18437 -0.35499 -0.16927 -0.35661 C -0.13177 -0.3543 -0.13576 -0.3654 -0.13073 -0.3321 C -0.12639 -0.34135 -0.12639 -0.35013 -0.12465 -0.36077 C -0.12291 -0.37095 -0.12309 -0.36401 -0.12309 -0.36887 " pathEditMode="relative" ptsTypes="fffffffffffffffffffffffffff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59019E-7 C -0.00053 -0.04995 -0.00053 -0.09968 -0.00157 -0.14963 C -0.00192 -0.16582 -0.0066 -0.1827 -0.00782 -0.19889 C -0.00973 -0.22248 -0.01181 -0.24514 -0.01546 -0.2685 C -0.01719 -0.27937 -0.01997 -0.30134 -0.01997 -0.30134 C -0.01928 -0.34921 -0.02258 -0.41258 -0.00469 -0.45907 C -0.00192 -0.4734 0.00034 -0.4852 0.00607 -0.49815 C 0.0085 -0.51064 0.00833 -0.5222 0.01388 -0.53284 C 0.01579 -0.5414 0.01909 -0.54903 0.02152 -0.55759 C 0.02169 -0.55851 0.02673 -0.5784 0.0276 -0.58002 C 0.02916 -0.58279 0.03176 -0.58418 0.03385 -0.58626 C 0.03784 -0.6124 0.03194 -0.57979 0.03992 -0.60661 C 0.04097 -0.60985 0.04079 -0.61355 0.04149 -0.61702 C 0.04305 -0.62488 0.04704 -0.6309 0.05069 -0.63737 C 0.05572 -0.6642 0.04791 -0.63043 0.05694 -0.64963 C 0.06006 -0.65634 0.06024 -0.66512 0.06301 -0.67229 C 0.06527 -0.67831 0.06735 -0.67946 0.07065 -0.68455 C 0.07742 -0.69519 0.08176 -0.7056 0.09218 -0.70907 C 0.09583 -0.7234 0.09982 -0.73219 0.11076 -0.73589 C 0.10919 -0.7234 0.10815 -0.71809 0.10156 -0.70907 C 0.09947 -0.6982 0.09652 -0.68848 0.09079 -0.68039 C 0.08819 -0.67021 0.08454 -0.65865 0.08298 -0.64755 C 0.08228 -0.64269 0.08003 -0.6376 0.08142 -0.63321 C 0.08211 -0.6309 0.08454 -0.63599 0.0861 -0.63737 C 0.08888 -0.6487 0.09287 -0.65495 0.10156 -0.65796 C 0.10103 -0.66073 0.10156 -0.6642 0.09999 -0.66605 C 0.09531 -0.67114 0.08888 -0.66651 0.08298 -0.67438 " pathEditMode="relative" ptsTypes="ffffffffffffffffffffffffff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40518E-7 C -0.00468 -0.01272 -0.01145 -0.01296 -0.01996 -0.02036 C -0.03055 -0.02914 -0.03888 -0.0414 -0.04913 -0.05088 C -0.05277 -0.05805 -0.05763 -0.06036 -0.06145 -0.0673 C -0.0684 -0.08025 -0.06041 -0.07147 -0.06909 -0.07956 C -0.07135 -0.08719 -0.07239 -0.09251 -0.0769 -0.09829 C -0.08072 -0.10292 -0.08611 -0.10477 -0.08923 -0.11055 C -0.09409 -0.11934 -0.09722 -0.12396 -0.10451 -0.12882 C -0.11701 -0.15033 -0.10086 -0.12396 -0.11527 -0.14316 C -0.1243 -0.15542 -0.13194 -0.17068 -0.14149 -0.18201 C -0.15104 -0.19311 -0.14652 -0.18409 -0.15538 -0.19242 C -0.16562 -0.20167 -0.16718 -0.20722 -0.17534 -0.2211 C -0.17934 -0.22803 -0.18524 -0.23266 -0.18923 -0.23937 C -0.19461 -0.24839 -0.19791 -0.25902 -0.20295 -0.26804 C -0.21684 -0.29302 -0.23298 -0.31568 -0.24756 -0.3402 C -0.26336 -0.36656 -0.24565 -0.3395 -0.25833 -0.3624 C -0.26805 -0.38021 -0.28107 -0.39362 -0.29062 -0.41166 C -0.2993 -0.42877 -0.30642 -0.44242 -0.31684 -0.45676 C -0.31944 -0.46531 -0.32517 -0.48197 -0.33072 -0.48752 C -0.33281 -0.4896 -0.33506 -0.49098 -0.3368 -0.49353 C -0.35 -0.51272 -0.35243 -0.52174 -0.3677 -0.53654 C -0.3769 -0.55759 -0.39045 -0.57332 -0.4 -0.5939 C -0.40312 -0.61055 -0.39878 -0.59436 -0.4092 -0.61032 C -0.42256 -0.6309 -0.40069 -0.60708 -0.4184 -0.62466 C -0.42222 -0.6346 -0.42552 -0.63645 -0.43229 -0.64316 C -0.43593 -0.65079 -0.43958 -0.65472 -0.446 -0.6575 C -0.45434 -0.67207 -0.46232 -0.68733 -0.47534 -0.6945 C -0.48159 -0.71069 -0.47413 -0.69519 -0.48767 -0.70884 C -0.48906 -0.71023 -0.4894 -0.71346 -0.49062 -0.71508 C -0.49496 -0.72063 -0.5019 -0.72271 -0.50763 -0.72503 C -0.53177 -0.74977 -0.54131 -0.74191 -0.57986 -0.74353 C -0.596 -0.74515 -0.60868 -0.74792 -0.62447 -0.74561 C -0.6276 -0.7211 -0.62899 -0.71531 -0.62447 -0.68016 C -0.62413 -0.67692 -0.62013 -0.67646 -0.6184 -0.67415 C -0.61475 -0.6686 -0.61232 -0.66189 -0.6092 -0.65542 C -0.60746 -0.65195 -0.60312 -0.65264 -0.6 -0.65148 C -0.59114 -0.64755 -0.58142 -0.65148 -0.57222 -0.65148 " pathEditMode="relative" ptsTypes="ffffffffffffffffffffffffff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48_html_m306dac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7160"/>
            <a:ext cx="9144000" cy="69951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340768"/>
            <a:ext cx="6336704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Помоги собрать грибы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987824" y="4581128"/>
            <a:ext cx="2952328" cy="79208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Начать игру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at5KeyHcl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226563" cy="6931128"/>
          </a:xfrm>
          <a:prstGeom prst="rect">
            <a:avLst/>
          </a:prstGeom>
        </p:spPr>
      </p:pic>
      <p:pic>
        <p:nvPicPr>
          <p:cNvPr id="4" name="Рисунок 3" descr="Neznaika_1420187912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996952"/>
            <a:ext cx="1927101" cy="3083362"/>
          </a:xfrm>
          <a:prstGeom prst="rect">
            <a:avLst/>
          </a:prstGeom>
        </p:spPr>
      </p:pic>
      <p:pic>
        <p:nvPicPr>
          <p:cNvPr id="6" name="Рисунок 5" descr="i (15)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797152"/>
            <a:ext cx="1440161" cy="1550748"/>
          </a:xfrm>
          <a:prstGeom prst="rect">
            <a:avLst/>
          </a:prstGeom>
        </p:spPr>
      </p:pic>
      <p:pic>
        <p:nvPicPr>
          <p:cNvPr id="7" name="Рисунок 6" descr="1271880527_img026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5589240"/>
            <a:ext cx="1076714" cy="1268760"/>
          </a:xfrm>
          <a:prstGeom prst="rect">
            <a:avLst/>
          </a:prstGeom>
        </p:spPr>
      </p:pic>
      <p:pic>
        <p:nvPicPr>
          <p:cNvPr id="8" name="Рисунок 7" descr="1271880527_img026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4077072"/>
            <a:ext cx="1076714" cy="1268760"/>
          </a:xfrm>
          <a:prstGeom prst="rect">
            <a:avLst/>
          </a:prstGeom>
        </p:spPr>
      </p:pic>
      <p:pic>
        <p:nvPicPr>
          <p:cNvPr id="9" name="Рисунок 8" descr="0021-038-Blednaja-poganka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4077072"/>
            <a:ext cx="657673" cy="792088"/>
          </a:xfrm>
          <a:prstGeom prst="rect">
            <a:avLst/>
          </a:prstGeom>
        </p:spPr>
      </p:pic>
      <p:pic>
        <p:nvPicPr>
          <p:cNvPr id="10" name="Рисунок 9" descr="0021-038-Blednaja-poganka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5805264"/>
            <a:ext cx="657673" cy="792088"/>
          </a:xfrm>
          <a:prstGeom prst="rect">
            <a:avLst/>
          </a:prstGeom>
        </p:spPr>
      </p:pic>
      <p:pic>
        <p:nvPicPr>
          <p:cNvPr id="12" name="Рисунок 11" descr="i (16)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5805264"/>
            <a:ext cx="722089" cy="792088"/>
          </a:xfrm>
          <a:prstGeom prst="rect">
            <a:avLst/>
          </a:prstGeom>
        </p:spPr>
      </p:pic>
      <p:pic>
        <p:nvPicPr>
          <p:cNvPr id="14" name="Рисунок 13" descr="i (16)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293095"/>
            <a:ext cx="578073" cy="634111"/>
          </a:xfrm>
          <a:prstGeom prst="rect">
            <a:avLst/>
          </a:prstGeom>
        </p:spPr>
      </p:pic>
      <p:pic>
        <p:nvPicPr>
          <p:cNvPr id="15" name="Рисунок 14" descr="48687db6ec1a379c75dd5a18b6b45324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232" y="5668951"/>
            <a:ext cx="817737" cy="856393"/>
          </a:xfrm>
          <a:prstGeom prst="rect">
            <a:avLst/>
          </a:prstGeom>
        </p:spPr>
      </p:pic>
      <p:pic>
        <p:nvPicPr>
          <p:cNvPr id="16" name="Рисунок 15" descr="48687db6ec1a379c75dd5a18b6b45324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861048"/>
            <a:ext cx="464198" cy="4861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23728" y="836712"/>
            <a:ext cx="5852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Убери ядовитые грибы с дороги Незнайки 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8244408" y="5949280"/>
            <a:ext cx="720080" cy="576064"/>
          </a:xfrm>
          <a:prstGeom prst="actionButtonForwardNex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 0.01272 C 0.0283 -0.00231 0.03316 -0.02567 0.02778 -0.04463 C 0.02674 -0.04833 0.02448 -0.05134 0.02309 -0.05481 C 0.02083 -0.06059 0.02153 -0.06822 0.01858 -0.07331 C 0.01424 -0.08071 0.00903 -0.08372 0.00312 -0.08765 C 0.00208 -0.08973 0.00139 -0.09204 8.33333E-7 -0.09389 C -0.00174 -0.09621 -0.00451 -0.09736 -0.00608 -0.09991 C -0.00712 -0.10153 -0.00677 -0.1043 -0.00764 -0.10615 C -0.00885 -0.10916 -0.01059 -0.11193 -0.01233 -0.11425 C -0.02153 -0.1265 -0.01771 -0.1191 -0.0276 -0.12858 C -0.04323 -0.14362 -0.05451 -0.16027 -0.07222 -0.1716 C -0.08264 -0.18548 -0.09948 -0.1908 -0.11233 -0.20028 C -0.14115 -0.22132 -0.16354 -0.22664 -0.19531 -0.2352 C -0.20868 -0.2389 -0.22066 -0.25231 -0.23385 -0.25578 C -0.25156 -0.26064 -0.26997 -0.25809 -0.28767 -0.26388 C -0.30556 -0.26318 -0.32361 -0.26434 -0.34149 -0.26179 C -0.34323 -0.26156 -0.34427 -0.25809 -0.34462 -0.25578 C -0.34722 -0.24098 -0.34288 -0.23127 -0.35226 -0.22294 C -0.36181 -0.1982 -0.36458 -0.17068 -0.36458 -0.14292 " pathEditMode="relative" ptsTypes="ffffffffffffffffff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20999E-6 C 0.01059 -0.00185 0.02066 -0.00578 0.03073 -0.01018 C 0.05538 -0.00948 0.07986 -0.00948 0.10451 -0.0081 C 0.11128 -0.00763 0.11927 -0.00255 0.12604 3.20999E-6 C 0.12917 0.00115 0.13542 0.00416 0.13542 0.00416 C 0.13854 0.00694 0.14149 0.00971 0.14462 0.01249 C 0.14618 0.01387 0.14635 0.01688 0.14757 0.0185 C 0.14896 0.02035 0.15069 0.02127 0.15226 0.02266 C 0.15608 0.03006 0.15729 0.03607 0.16302 0.04116 C 0.16614 0.05319 0.16215 0.04163 0.16927 0.05134 C 0.17239 0.0555 0.1743 0.06105 0.17691 0.06568 C 0.1776 0.06822 0.18073 0.08557 0.18142 0.08626 C 0.18403 0.0888 0.18767 0.0888 0.1908 0.09019 C 0.19392 0.1043 0.19219 0.09435 0.19219 0.12095 " pathEditMode="relative" ptsTypes="fffffffffffff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9.89824E-7 C 0.01736 0.0067 0.01858 0.00694 0.03386 0.02035 C 0.03698 0.02312 0.04306 0.02867 0.04306 0.02867 C 0.04705 0.03631 0.05139 0.04139 0.05695 0.04718 C 0.0592 0.0555 0.06077 0.06568 0.06615 0.07169 C 0.06927 0.07516 0.07344 0.07678 0.07691 0.07978 C 0.07847 0.08256 0.07969 0.0858 0.0816 0.08811 C 0.08438 0.09135 0.0908 0.0962 0.0908 0.0962 C 0.09566 0.10476 0.10243 0.11054 0.1092 0.11679 C 0.11129 0.12095 0.11337 0.12488 0.11545 0.12904 C 0.11632 0.13089 0.11597 0.13367 0.11702 0.13529 C 0.11806 0.13714 0.11997 0.13783 0.12153 0.13922 C 0.12934 0.15471 0.12882 0.17761 0.11702 0.18848 C 0.11354 0.19519 0.11389 0.19218 0.11389 0.19681 " pathEditMode="relative" ptsTypes="fffffffffffff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9.89824E-7 C 0.0059 -0.00787 0.01249 -0.01157 0.01857 -0.01851 C 0.03263 -0.03446 0.04704 -0.05042 0.06458 -0.05944 C 0.09253 -0.07401 0.0651 -0.0569 0.09079 -0.07378 C 0.09513 -0.07655 0.10468 -0.08002 0.10468 -0.08002 C 0.11649 -0.09043 0.11024 -0.08719 0.12308 -0.0902 C 0.13211 -0.09621 0.14114 -0.1013 0.15086 -0.10454 C 0.16544 -0.11448 0.18003 -0.11818 0.19548 -0.12512 C 0.20468 -0.13437 0.21197 -0.142 0.22308 -0.14547 C 0.22673 -0.14894 0.2302 -0.15241 0.23385 -0.15588 C 0.23645 -0.15842 0.24305 -0.15981 0.24305 -0.15981 C 0.25399 -0.16975 0.2486 -0.16698 0.2585 -0.17022 C 0.26788 -0.17947 0.28107 -0.18432 0.29235 -0.18664 C 0.29496 -0.18802 0.29722 -0.19011 0.29999 -0.19057 C 0.3177 -0.19288 0.29253 -0.17369 0.28923 -0.1723 C 0.28402 -0.16744 0.28055 -0.16282 0.2769 -0.15588 C 0.27169 -0.13483 0.28038 -0.16698 0.27083 -0.14362 C 0.26788 -0.13622 0.26753 -0.12119 0.26319 -0.11471 " pathEditMode="relative" ptsTypes="fffffffffffffffff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48_html_m306dac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577064" cy="70437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340768"/>
            <a:ext cx="6336704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Убери лишний предмет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987824" y="4581128"/>
            <a:ext cx="2952328" cy="79208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Начать игру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48_html_m306dacb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0528" y="-137160"/>
            <a:ext cx="9324528" cy="6995160"/>
          </a:xfrm>
          <a:prstGeom prst="rect">
            <a:avLst/>
          </a:prstGeom>
        </p:spPr>
      </p:pic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2924944"/>
            <a:ext cx="1728192" cy="3566346"/>
          </a:xfrm>
          <a:prstGeom prst="rect">
            <a:avLst/>
          </a:prstGeom>
        </p:spPr>
      </p:pic>
      <p:pic>
        <p:nvPicPr>
          <p:cNvPr id="4" name="убери лишний предмет">
            <a:hlinkClick r:id="" action="ppaction://media"/>
          </p:cNvPr>
          <p:cNvPicPr>
            <a:picLocks noRot="1" noChangeAspect="1"/>
          </p:cNvPicPr>
          <p:nvPr>
            <a:wavAudioFile r:embed="rId1" name="убери лишний предмет"/>
          </p:nvPr>
        </p:nvPicPr>
        <p:blipFill>
          <a:blip r:embed="rId7" cstate="print"/>
          <a:stretch>
            <a:fillRect/>
          </a:stretch>
        </p:blipFill>
        <p:spPr>
          <a:xfrm>
            <a:off x="7380312" y="3140968"/>
            <a:ext cx="304800" cy="304800"/>
          </a:xfrm>
          <a:prstGeom prst="rect">
            <a:avLst/>
          </a:prstGeom>
        </p:spPr>
      </p:pic>
      <p:pic>
        <p:nvPicPr>
          <p:cNvPr id="5" name="Рисунок 4" descr="i (17)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92696"/>
            <a:ext cx="3152378" cy="1613717"/>
          </a:xfrm>
          <a:prstGeom prst="rect">
            <a:avLst/>
          </a:prstGeom>
        </p:spPr>
      </p:pic>
      <p:pic>
        <p:nvPicPr>
          <p:cNvPr id="6" name="Рисунок 5" descr="avtobus-kartinki-dlya-detey-50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548680"/>
            <a:ext cx="3472386" cy="1953217"/>
          </a:xfrm>
          <a:prstGeom prst="rect">
            <a:avLst/>
          </a:prstGeom>
        </p:spPr>
      </p:pic>
      <p:pic>
        <p:nvPicPr>
          <p:cNvPr id="7" name="Рисунок 6" descr="i (18)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284984"/>
            <a:ext cx="3312368" cy="1863207"/>
          </a:xfrm>
          <a:prstGeom prst="rect">
            <a:avLst/>
          </a:prstGeom>
        </p:spPr>
      </p:pic>
      <p:pic>
        <p:nvPicPr>
          <p:cNvPr id="9" name="Рисунок 8" descr="i (19)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501008"/>
            <a:ext cx="3109764" cy="2038412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>
              <a:snd r:embed="rId12" name="click.wav"/>
            </a:hlinkClick>
          </p:cNvPr>
          <p:cNvSpPr/>
          <p:nvPr/>
        </p:nvSpPr>
        <p:spPr>
          <a:xfrm>
            <a:off x="8172400" y="5949280"/>
            <a:ext cx="720080" cy="576064"/>
          </a:xfrm>
          <a:prstGeom prst="actionButtonForwardNex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48_html_m306dac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340768"/>
            <a:ext cx="6336704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Викторина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987824" y="4581128"/>
            <a:ext cx="2952328" cy="79208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Начать игру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48_html_m306dacb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992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1" y="476672"/>
            <a:ext cx="792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Script" pitchFamily="34" charset="0"/>
              </a:rPr>
              <a:t>Щёлкни по картинке, чтобы узнать , кого мышка- мать из « Сказки о глупом мышонке» не звала в няньки?</a:t>
            </a:r>
            <a:endParaRPr lang="ru-RU" b="1" dirty="0">
              <a:latin typeface="Segoe Script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8172400" y="5949280"/>
            <a:ext cx="720080" cy="576064"/>
          </a:xfrm>
          <a:prstGeom prst="actionButtonForwardNex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 (20)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D0F1F8"/>
              </a:clrFrom>
              <a:clrTo>
                <a:srgbClr val="D0F1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733256"/>
            <a:ext cx="931948" cy="864096"/>
          </a:xfrm>
          <a:prstGeom prst="rect">
            <a:avLst/>
          </a:prstGeom>
        </p:spPr>
      </p:pic>
      <p:pic>
        <p:nvPicPr>
          <p:cNvPr id="6" name="Рисунок 5" descr="11_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24" y="1260169"/>
            <a:ext cx="1270820" cy="1664775"/>
          </a:xfrm>
          <a:prstGeom prst="rect">
            <a:avLst/>
          </a:prstGeom>
        </p:spPr>
      </p:pic>
      <p:pic>
        <p:nvPicPr>
          <p:cNvPr id="7" name="Рисунок 6" descr="09_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340768"/>
            <a:ext cx="1224136" cy="1584032"/>
          </a:xfrm>
          <a:prstGeom prst="rect">
            <a:avLst/>
          </a:prstGeom>
        </p:spPr>
      </p:pic>
      <p:pic>
        <p:nvPicPr>
          <p:cNvPr id="8" name="Рисунок 7" descr="s12_03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948" y="1196752"/>
            <a:ext cx="1237189" cy="1656184"/>
          </a:xfrm>
          <a:prstGeom prst="rect">
            <a:avLst/>
          </a:prstGeom>
        </p:spPr>
      </p:pic>
      <p:pic>
        <p:nvPicPr>
          <p:cNvPr id="9" name="Рисунок 8" descr="20511107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666" y="1340769"/>
            <a:ext cx="1121157" cy="1584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3501008"/>
            <a:ext cx="817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Кого в сказке  «Лисичка со скалочкой» не унесла с собой Лиса? 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11" name="Рисунок 10" descr="img_05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274" y="4077073"/>
            <a:ext cx="1529127" cy="1584176"/>
          </a:xfrm>
          <a:prstGeom prst="rect">
            <a:avLst/>
          </a:prstGeom>
        </p:spPr>
      </p:pic>
      <p:pic>
        <p:nvPicPr>
          <p:cNvPr id="12" name="Рисунок 11" descr="149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149080"/>
            <a:ext cx="1720879" cy="1368152"/>
          </a:xfrm>
          <a:prstGeom prst="rect">
            <a:avLst/>
          </a:prstGeom>
        </p:spPr>
      </p:pic>
      <p:pic>
        <p:nvPicPr>
          <p:cNvPr id="13" name="Рисунок 12" descr="kartinki-zanyatie-sobaka-dlya-detey-68265-large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728" y="4121022"/>
            <a:ext cx="1441472" cy="1468217"/>
          </a:xfrm>
          <a:prstGeom prst="rect">
            <a:avLst/>
          </a:prstGeom>
        </p:spPr>
      </p:pic>
      <p:pic>
        <p:nvPicPr>
          <p:cNvPr id="14" name="Рисунок 13" descr="i (21)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149080"/>
            <a:ext cx="1205880" cy="180882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48_html_m306dac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1340768"/>
            <a:ext cx="6336704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Догонялки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987824" y="4581128"/>
            <a:ext cx="2952328" cy="79208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Начать игру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8361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124744"/>
            <a:ext cx="1728192" cy="3566347"/>
          </a:xfrm>
          <a:prstGeom prst="rect">
            <a:avLst/>
          </a:prstGeom>
        </p:spPr>
      </p:pic>
      <p:pic>
        <p:nvPicPr>
          <p:cNvPr id="10" name="Рисунок 9" descr="Солнце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26" y="206109"/>
            <a:ext cx="1590870" cy="1638716"/>
          </a:xfrm>
          <a:prstGeom prst="rect">
            <a:avLst/>
          </a:prstGeom>
        </p:spPr>
      </p:pic>
      <p:sp>
        <p:nvSpPr>
          <p:cNvPr id="11" name="Овальная выноска 10"/>
          <p:cNvSpPr/>
          <p:nvPr/>
        </p:nvSpPr>
        <p:spPr>
          <a:xfrm rot="2057149">
            <a:off x="6874751" y="927734"/>
            <a:ext cx="2123728" cy="179619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Привет ребята! Меня зовут Незнайка. Хотите мне помочь?</a:t>
            </a:r>
            <a:endParaRPr lang="ru-RU" dirty="0"/>
          </a:p>
        </p:txBody>
      </p:sp>
      <p:sp>
        <p:nvSpPr>
          <p:cNvPr id="12" name="Управляющая кнопка: настраиваемая 11">
            <a:hlinkClick r:id="" action="ppaction://hlinkshowjump?jump=lastslideviewed" highlightClick="1"/>
          </p:cNvPr>
          <p:cNvSpPr/>
          <p:nvPr/>
        </p:nvSpPr>
        <p:spPr>
          <a:xfrm>
            <a:off x="6732240" y="6021288"/>
            <a:ext cx="1800200" cy="43204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  <a:hlinkClick r:id="" action="ppaction://hlinkshowjump?jump=previousslide"/>
              </a:rPr>
              <a:t>Выход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187624" y="5949280"/>
            <a:ext cx="3384376" cy="576064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Начать игру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7" y="2060848"/>
            <a:ext cx="5040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Помоги Незнайке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3618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>
              <a:snd r:embed="rId3" name="click.wav"/>
            </a:hlinkClick>
          </p:cNvPr>
          <p:cNvSpPr/>
          <p:nvPr/>
        </p:nvSpPr>
        <p:spPr>
          <a:xfrm>
            <a:off x="8172400" y="5949280"/>
            <a:ext cx="720080" cy="576064"/>
          </a:xfrm>
          <a:prstGeom prst="actionButtonForwardNex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i (8)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7FDFB"/>
              </a:clrFrom>
              <a:clrTo>
                <a:srgbClr val="F7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20688"/>
            <a:ext cx="587098" cy="602754"/>
          </a:xfrm>
          <a:prstGeom prst="rect">
            <a:avLst/>
          </a:prstGeom>
        </p:spPr>
      </p:pic>
      <p:pic>
        <p:nvPicPr>
          <p:cNvPr id="5" name="Рисунок 4" descr="kartinki-zanyatie-sobaka-dlya-detey-68265-large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2F6F5"/>
              </a:clrFrom>
              <a:clrTo>
                <a:srgbClr val="F2F6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717032"/>
            <a:ext cx="991059" cy="1009448"/>
          </a:xfrm>
          <a:prstGeom prst="rect">
            <a:avLst/>
          </a:prstGeom>
        </p:spPr>
      </p:pic>
      <p:pic>
        <p:nvPicPr>
          <p:cNvPr id="6" name="Рисунок 5" descr="i (3)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980728"/>
            <a:ext cx="1512168" cy="1133061"/>
          </a:xfrm>
          <a:prstGeom prst="rect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268760"/>
            <a:ext cx="1272957" cy="948478"/>
          </a:xfrm>
          <a:prstGeom prst="rect">
            <a:avLst/>
          </a:prstGeom>
        </p:spPr>
      </p:pic>
      <p:pic>
        <p:nvPicPr>
          <p:cNvPr id="8" name="Рисунок 7" descr="i (5)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797152"/>
            <a:ext cx="1052736" cy="1052736"/>
          </a:xfrm>
          <a:prstGeom prst="rect">
            <a:avLst/>
          </a:prstGeom>
        </p:spPr>
      </p:pic>
      <p:pic>
        <p:nvPicPr>
          <p:cNvPr id="9" name="Рисунок 8" descr="i (9)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764704"/>
            <a:ext cx="1512167" cy="1512167"/>
          </a:xfrm>
          <a:prstGeom prst="rect">
            <a:avLst/>
          </a:prstGeom>
        </p:spPr>
      </p:pic>
      <p:pic>
        <p:nvPicPr>
          <p:cNvPr id="10" name="Рисунок 9" descr="i (6)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700808"/>
            <a:ext cx="1061864" cy="1061864"/>
          </a:xfrm>
          <a:prstGeom prst="rect">
            <a:avLst/>
          </a:prstGeom>
        </p:spPr>
      </p:pic>
      <p:pic>
        <p:nvPicPr>
          <p:cNvPr id="11" name="Рисунок 10" descr="i (14)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3068960"/>
            <a:ext cx="1156718" cy="1410245"/>
          </a:xfrm>
          <a:prstGeom prst="rect">
            <a:avLst/>
          </a:prstGeom>
        </p:spPr>
      </p:pic>
      <p:pic>
        <p:nvPicPr>
          <p:cNvPr id="14" name="Рисунок 13" descr="Neznaika_1420187912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284984"/>
            <a:ext cx="1728192" cy="2765107"/>
          </a:xfrm>
          <a:prstGeom prst="rect">
            <a:avLst/>
          </a:prstGeom>
        </p:spPr>
      </p:pic>
      <p:pic>
        <p:nvPicPr>
          <p:cNvPr id="15" name="слайд 20">
            <a:hlinkClick r:id="" action="ppaction://media"/>
          </p:cNvPr>
          <p:cNvPicPr>
            <a:picLocks noRot="1" noChangeAspect="1"/>
          </p:cNvPicPr>
          <p:nvPr>
            <a:wavAudioFile r:embed="rId1" name="слайд 20"/>
          </p:nvPr>
        </p:nvPicPr>
        <p:blipFill>
          <a:blip r:embed="rId14" cstate="print"/>
          <a:stretch>
            <a:fillRect/>
          </a:stretch>
        </p:blipFill>
        <p:spPr>
          <a:xfrm>
            <a:off x="-828600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19981E-6 C 0.00417 -0.00902 0.01094 -0.01457 0.01841 -0.0185 C 0.02136 -0.02012 0.02761 -0.02266 0.02761 -0.02266 C 0.03368 -0.03423 0.04393 -0.03631 0.05365 -0.03908 C 0.06962 -0.04371 0.08542 -0.0481 0.10122 -0.05342 C 0.1125 -0.06337 0.1283 -0.06684 0.14132 -0.06984 C 0.15087 -0.07424 0.16077 -0.07447 0.17066 -0.07586 C 0.18143 -0.08187 0.18559 -0.08233 0.19844 -0.08418 C 0.22414 -0.09297 0.25191 -0.09436 0.27813 -0.09644 C 0.30712 -0.09875 0.33542 -0.10245 0.36459 -0.10453 C 0.41875 -0.10338 0.46823 -0.09898 0.52153 -0.09644 C 0.53802 -0.0932 0.55226 -0.08649 0.5691 -0.08418 C 0.58334 -0.07447 0.57691 -0.07724 0.58768 -0.07377 C 0.60209 -0.05944 0.58334 -0.07609 0.60452 -0.06568 C 0.60695 -0.06452 0.60834 -0.06105 0.61077 -0.05944 C 0.61216 -0.05851 0.61355 -0.05828 0.61528 -0.05759 C 0.61997 -0.0555 0.62917 -0.05134 0.62917 -0.05134 C 0.6349 -0.04348 0.63872 -0.03446 0.64462 -0.02683 C 0.64705 -0.01179 0.64931 0.00347 0.65226 0.01827 C 0.65486 0.06036 0.65591 0.09852 0.65226 0.1413 C 0.65157 0.14986 0.64167 0.15564 0.63681 0.15772 C 0.63282 0.15934 0.62431 0.16189 0.62431 0.16189 C 0.59688 0.16119 0.5691 0.16096 0.5415 0.15981 C 0.53125 0.15934 0.5257 0.15148 0.51528 0.1494 C 0.50677 0.14223 0.49566 0.13552 0.48594 0.13113 C 0.48125 0.11864 0.47275 0.10962 0.46302 0.10453 C 0.45834 0.09644 0.45486 0.08927 0.4474 0.08603 C 0.43403 0.07123 0.43177 0.06892 0.41372 0.06337 C 0.41042 0.05157 0.41441 0.06244 0.40764 0.05319 C 0.40608 0.05134 0.40573 0.0488 0.40452 0.04695 C 0.40261 0.0444 0.39566 0.04024 0.39375 0.03885 C 0.38837 0.02983 0.38629 0.0259 0.37813 0.02243 C 0.37257 0.01665 0.36789 0.01318 0.36146 0.01018 C 0.34896 -0.00648 0.35469 4.19981E-6 0.34462 -0.01041 C 0.34028 -0.02151 0.3349 -0.02729 0.32761 -0.03492 C 0.32153 -0.05134 0.31667 -0.06799 0.31077 -0.08418 C 0.30816 -0.09112 0.29931 -0.10106 0.29688 -0.10453 C 0.28837 -0.11563 0.28681 -0.11772 0.27535 -0.12512 C 0.27223 -0.12697 0.26598 -0.12928 0.26598 -0.12928 C 0.24983 -0.15009 0.21424 -0.15171 0.19375 -0.15379 C 0.1823 -0.15911 0.17483 -0.15819 0.16146 -0.16004 C 0.15434 -0.16096 0.14688 -0.16281 0.13976 -0.16397 C 0.13368 -0.16489 0.12761 -0.16536 0.12153 -0.16605 C 0.08108 -0.17553 0.09809 -0.17276 0.07066 -0.17646 C 0.05955 -0.17993 0.05 -0.18108 0.03837 -0.18247 C 0.01302 -0.19426 -0.02395 -0.18525 -0.04479 -0.18455 C -0.05347 -0.17993 -0.06458 -0.17715 -0.07239 -0.17021 C -0.07882 -0.16443 -0.07534 -0.16674 -0.08316 -0.16397 C -0.08784 -0.15379 -0.09288 -0.14454 -0.10156 -0.14154 C -0.10416 -0.13876 -0.10642 -0.13552 -0.10954 -0.13321 C -0.1118 -0.13136 -0.1151 -0.13159 -0.11701 -0.12928 C -0.12899 -0.11563 -0.1342 -0.09459 -0.14618 -0.08418 C -0.14722 -0.08141 -0.14774 -0.07817 -0.1493 -0.07586 C -0.15069 -0.07401 -0.15329 -0.07401 -0.15399 -0.07192 C -0.15729 -0.06429 -0.15729 -0.04463 -0.15868 -0.03492 C -0.15902 -0.03076 -0.15937 -0.0266 -0.16007 -0.02266 C -0.16093 -0.0185 -0.16319 -0.01041 -0.16319 -0.01041 C -0.16389 -0.00116 -0.1651 0.01295 -0.16614 0.02243 C -0.16666 0.0266 -0.16701 0.03076 -0.1677 0.03469 C -0.16857 0.03885 -0.17083 0.04695 -0.17083 0.04695 C -0.17326 0.06591 -0.17534 0.08256 -0.17708 0.10245 C -0.17795 0.12858 -0.17882 0.14639 -0.18472 0.16998 C -0.18454 0.17692 -0.18611 0.22155 -0.18003 0.23774 C -0.17413 0.25347 -0.16562 0.26364 -0.15694 0.2766 C -0.1552 0.27914 -0.15434 0.28261 -0.1526 0.28469 C -0.14774 0.28978 -0.14097 0.29001 -0.13541 0.29302 C -0.12239 0.30018 -0.11163 0.3055 -0.09704 0.30735 C -0.07916 0.31522 -0.09409 0.31383 -0.06007 0.31152 C -0.05312 0.29764 -0.03715 0.2833 -0.02639 0.27451 C -0.02517 0.27243 -0.0243 0.27012 -0.02326 0.26827 C -0.0217 0.26619 -0.01979 0.26457 -0.01857 0.26226 C -0.01614 0.25786 -0.01475 0.25254 -0.01232 0.24792 C -0.01024 0.23982 -0.00642 0.23774 -0.00156 0.2315 C 0.00157 0.21832 0.00886 0.20791 0.01216 0.1945 C 0.01355 0.18918 0.01528 0.17831 0.01528 0.17831 C 0.01875 0.13344 0.01719 0.16166 0.01528 0.08187 C 0.01372 0.02775 0.01771 0.04533 0.01216 0.02243 C 0.00955 -0.00254 0.0132 0.01642 0.00764 0.00185 C 0.00695 4.19981E-6 0.00764 -0.0037 0.00608 -0.00416 C 0.00382 -0.00463 0.00209 -0.00139 -3.61111E-6 4.19981E-6 Z " pathEditMode="relative" ptsTypes="ffffffffffffffffffffffffffffffffffffffffffffffffffffffffffffffffffffffffffffffff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8.59389E-6 C -0.00886 0.003 -0.01285 0.01248 -0.02153 0.01641 C -0.03091 0.02566 -0.04167 0.03307 -0.0507 0.04301 C -0.05243 0.04486 -0.05365 0.04764 -0.05539 0.04925 C -0.06476 0.05804 -0.05851 0.0474 -0.06754 0.05943 C -0.07188 0.06521 -0.07552 0.07215 -0.07986 0.07793 C -0.08473 0.08441 -0.09063 0.08973 -0.09532 0.0962 C -0.09757 0.09944 -0.09896 0.10383 -0.10139 0.10661 C -0.10504 0.11077 -0.1099 0.11285 -0.11372 0.11678 C -0.12379 0.14269 -0.10903 0.10846 -0.12292 0.12904 C -0.12743 0.13575 -0.12848 0.14639 -0.13386 0.15171 C -0.13907 0.15679 -0.14462 0.16211 -0.14914 0.16813 C -0.15139 0.17113 -0.15295 0.17553 -0.15539 0.1783 C -0.15799 0.18131 -0.16164 0.182 -0.16459 0.18431 C -0.17032 0.20698 -0.16094 0.17368 -0.17066 0.19472 C -0.1724 0.19842 -0.17275 0.20282 -0.17379 0.20698 C -0.17431 0.20929 -0.17691 0.20952 -0.1783 0.21114 C -0.1816 0.21507 -0.18455 0.219 -0.18768 0.2234 C -0.19966 0.23912 -0.20955 0.2567 -0.22605 0.26433 C -0.22657 0.2678 -0.22848 0.27127 -0.22761 0.27451 C -0.22709 0.27659 -0.22448 0.27613 -0.22292 0.27659 C -0.20764 0.28168 -0.19566 0.28561 -0.18143 0.29301 C -0.16771 0.30018 -0.15295 0.30689 -0.13837 0.30943 C -0.12813 0.31105 -0.11771 0.31082 -0.10764 0.31359 C -0.09393 0.31752 -0.08091 0.32307 -0.06754 0.32793 C -0.05799 0.3314 -0.04792 0.33186 -0.03837 0.33603 C -0.02778 0.34574 -0.04115 0.33464 -0.02605 0.34227 C -0.01858 0.34597 -0.01285 0.35221 -0.00452 0.35453 C 0.01493 0.36794 0.0401 0.3728 0.06163 0.37696 C 0.07569 0.37974 0.08889 0.38505 0.10312 0.38737 C 0.11458 0.39847 0.10538 0.39176 0.12621 0.39546 C 0.13159 0.39639 0.13628 0.40124 0.14166 0.40171 C 0.14826 0.4024 0.15503 0.40309 0.16163 0.40379 C 0.1835 0.41049 0.20538 0.41558 0.22777 0.41813 C 0.23836 0.42183 0.24948 0.42391 0.26007 0.4283 C 0.2625 0.42946 0.26493 0.43177 0.2677 0.43246 C 0.28489 0.4364 0.30277 0.43593 0.32014 0.44056 C 0.32934 0.44703 0.33541 0.4468 0.34618 0.44888 C 0.35694 0.45097 0.36753 0.4549 0.37847 0.45698 C 0.38316 0.44472 0.38281 0.43431 0.37552 0.42414 C 0.37187 0.41026 0.37743 0.42715 0.36614 0.41188 C 0.36493 0.41026 0.36597 0.40702 0.36475 0.40564 C 0.36336 0.40425 0.35052 0.39662 0.34774 0.39546 C 0.33524 0.3832 0.34809 0.39431 0.33541 0.38737 C 0.33229 0.38575 0.32916 0.38344 0.32621 0.38112 C 0.32465 0.37997 0.32343 0.37789 0.3217 0.37696 C 0.31666 0.37395 0.30625 0.36887 0.30625 0.36887 C 0.29965 0.35198 0.30798 0.3691 0.29236 0.35453 C 0.29027 0.35268 0.28975 0.34851 0.28767 0.34643 C 0.28455 0.34273 0.2802 0.34181 0.27708 0.33811 C 0.2684 0.32839 0.26458 0.32492 0.25399 0.31752 C 0.25208 0.31614 0.25104 0.31336 0.2493 0.31151 C 0.24323 0.30527 0.23611 0.29764 0.22934 0.29301 C 0.22152 0.2796 0.21111 0.26734 0.20156 0.25624 C 0.1993 0.25369 0.19739 0.25092 0.19531 0.24768 C 0.19357 0.24514 0.1927 0.24213 0.1908 0.23982 C 0.18645 0.2345 0.18055 0.23172 0.17708 0.22548 C 0.17135 0.21507 0.17465 0.219 0.1677 0.21322 C 0.16475 0.1931 0.16423 0.18871 0.15086 0.1783 C 0.14739 0.17136 0.14288 0.1635 0.13854 0.15772 C 0.13628 0.15471 0.13316 0.15286 0.1309 0.14962 C 0.11441 0.1258 0.12708 0.13575 0.11389 0.12696 C 0.10972 0.11887 0.10416 0.11702 0.09861 0.11054 C 0.0901 0.1006 0.0809 0.08857 0.07083 0.08186 C 0.06145 0.06382 0.04531 0.05365 0.03246 0.04093 C 0.02083 0.02937 0.03125 0.03515 0.0217 0.03075 C 0.02066 0.02867 0.01996 0.02613 0.01857 0.02451 C 0.01736 0.02312 0.01493 0.02405 0.01389 0.02243 C 0.0125 0.02035 0.01319 0.01688 0.01232 0.01433 C 0.01163 0.01202 0.01041 0.01017 0.00937 0.00809 C 0.01128 0.00231 0.01718 -0.00903 0.01232 -0.01643 C 0.0085 -0.02244 -0.004 -0.02267 -0.0092 -0.02452 C -0.02153 -0.02868 -0.03368 -0.03516 -0.04601 -0.03886 C -0.05573 -0.03076 -0.04653 -0.04048 -0.05382 -0.02059 C -0.054 -0.02013 -0.06042 -0.01157 -0.06146 -0.01018 " pathEditMode="relative" ptsTypes="ffffffffffffffffffffffffffffffffffffffffffffffffffffffffffffffffffffffffffA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32562E-7 C 0.00538 0.02151 0.01129 0.04394 0.01997 0.0636 C 0.02327 0.08488 0.0375 0.11749 0.04775 0.13529 C 0.05278 0.15611 0.0625 0.17299 0.06927 0.19265 C 0.07743 0.21647 0.06771 0.19612 0.07535 0.21115 C 0.07691 0.22364 0.07865 0.23613 0.0816 0.24815 C 0.07709 0.2655 0.05643 0.26295 0.04618 0.27267 C 0.03889 0.2796 0.0316 0.29117 0.02309 0.2951 C 0.01406 0.30389 0.00452 0.31499 -0.00625 0.31984 C -0.00833 0.32262 -0.01007 0.32563 -0.01232 0.32794 C -0.01371 0.32909 -0.0158 0.32863 -0.01701 0.33002 C -0.01892 0.3321 -0.01962 0.33603 -0.02153 0.33811 C -0.02239 0.33904 -0.03194 0.34228 -0.03229 0.34228 C -0.03819 0.34829 -0.04253 0.3543 -0.0493 0.3587 C -0.05312 0.36702 -0.05868 0.3698 -0.06458 0.37512 C -0.0717 0.38946 -0.08333 0.39801 -0.09236 0.41004 C -0.09965 0.41975 -0.10625 0.42831 -0.11545 0.43455 C -0.11649 0.43733 -0.11701 0.4401 -0.1184 0.44265 C -0.11962 0.44496 -0.12205 0.44635 -0.12309 0.44889 C -0.12413 0.4512 -0.12378 0.45444 -0.12465 0.45699 C -0.12847 0.46832 -0.12847 0.4667 -0.13541 0.47341 C -0.13993 0.48543 -0.14653 0.49514 -0.15382 0.50416 C -0.16927 0.5229 -0.16007 0.51758 -0.17083 0.52267 C -0.17743 0.53654 -0.16962 0.52313 -0.17847 0.53076 C -0.18368 0.53539 -0.18646 0.54417 -0.18923 0.55134 C -0.20087 0.54741 -0.19583 0.54279 -0.20156 0.53076 C -0.20503 0.52336 -0.2125 0.51434 -0.21701 0.50833 C -0.22014 0.49977 -0.22187 0.49353 -0.22621 0.48566 C -0.22916 0.47433 -0.23159 0.46462 -0.23698 0.45514 C -0.23906 0.44704 -0.24097 0.43964 -0.24462 0.43247 C -0.24739 0.41836 -0.25173 0.41189 -0.2585 0.39963 C -0.26337 0.39107 -0.2651 0.38275 -0.27083 0.37512 C -0.27552 0.35893 -0.28177 0.34343 -0.28767 0.32794 C -0.29045 0.32054 -0.29409 0.31337 -0.29844 0.30759 C -0.3 0.30551 -0.30191 0.30366 -0.30312 0.30134 C -0.31041 0.28793 -0.30382 0.29117 -0.31545 0.27868 C -0.32048 0.26665 -0.32604 0.25879 -0.33229 0.24815 C -0.34132 0.23243 -0.35121 0.20884 -0.36302 0.19681 C -0.36684 0.17669 -0.39288 0.15264 -0.40764 0.14755 C -0.41597 0.14061 -0.41927 0.13344 -0.42916 0.12928 C -0.43073 0.12789 -0.43212 0.12627 -0.43385 0.12512 C -0.43524 0.12419 -0.43715 0.12419 -0.43854 0.12304 C -0.44132 0.12072 -0.4434 0.11725 -0.44618 0.11494 C -0.45087 0.11101 -0.45764 0.10847 -0.46302 0.10662 C -0.47014 0.09968 -0.47639 0.09806 -0.48455 0.09436 C -0.47969 0.09205 -0.47587 0.0858 -0.47083 0.08418 C -0.4625 0.08141 -0.45694 0.07586 -0.4493 0.07169 C -0.44548 0.06961 -0.44114 0.06915 -0.43698 0.06776 C -0.42534 0.05851 -0.4151 0.05712 -0.40156 0.05551 C -0.33819 0.03446 -0.28663 0.05019 -0.2092 0.04926 C -0.19444 0.04255 -0.18212 0.02845 -0.16771 0.02058 C -0.14896 -0.00439 -0.10451 0.00486 -0.08611 0.00416 C -0.05833 -0.02151 -0.07691 -0.00601 0.00469 0.00208 C 0.0066 0.00231 0.0033 0.00902 0.00156 0.00833 C -0.00052 0.0074 0.00052 0.00278 1.94444E-6 -8.32562E-7 Z " pathEditMode="relative" ptsTypes="fffffffffffffffffffffffffffffffffffffffffffffffffffffff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9778E-6 C -0.00052 -0.00879 -0.0007 -0.01781 -0.00157 -0.0266 C -0.00243 -0.03492 -0.0066 -0.04417 -0.0092 -0.05134 C -0.01702 -0.07331 -0.02639 -0.09343 -0.03542 -0.11471 C -0.04167 -0.12951 -0.04653 -0.14477 -0.05226 -0.16004 C -0.05417 -0.17276 -0.05625 -0.18779 -0.06146 -0.19912 C -0.06493 -0.2167 -0.07309 -0.23173 -0.07535 -0.25 C -0.08056 -0.29117 -0.09636 -0.33326 -0.11684 -0.36517 C -0.12327 -0.37489 -0.13004 -0.3883 -0.13837 -0.39547 C -0.1408 -0.40194 -0.14341 -0.41027 -0.14618 -0.41605 C -0.15452 -0.43317 -0.1474 -0.4105 -0.15382 -0.43039 C -0.16077 -0.45144 -0.16597 -0.47364 -0.17847 -0.48983 C -0.18559 -0.51804 -0.17327 -0.47341 -0.18455 -0.5 C -0.18594 -0.50301 -0.18507 -0.50717 -0.18611 -0.51041 C -0.19288 -0.53053 -0.20712 -0.53007 -0.22153 -0.53284 C -0.25313 -0.54996 -0.2658 -0.54996 -0.30452 -0.55342 C -0.33021 -0.55921 -0.31684 -0.55828 -0.34462 -0.55551 C -0.35538 -0.54579 -0.3507 -0.54996 -0.35851 -0.54302 C -0.36111 -0.5407 -0.36771 -0.53909 -0.36771 -0.53909 C -0.37483 -0.53261 -0.38264 -0.52845 -0.3908 -0.52475 C -0.39896 -0.51735 -0.40573 -0.50925 -0.41389 -0.50208 C -0.41545 -0.5007 -0.41684 -0.49954 -0.41841 -0.49815 C -0.41997 -0.49676 -0.42309 -0.49399 -0.42309 -0.49399 C -0.42413 -0.49191 -0.42466 -0.48959 -0.42604 -0.48798 C -0.42743 -0.48589 -0.42952 -0.48566 -0.43073 -0.48381 C -0.43177 -0.48219 -0.43143 -0.47942 -0.43229 -0.47757 C -0.43403 -0.47456 -0.43629 -0.47202 -0.43837 -0.46924 C -0.4408 -0.45976 -0.45052 -0.44403 -0.45695 -0.43872 C -0.4625 -0.42692 -0.46181 -0.4179 -0.46927 -0.40796 C -0.4717 -0.39709 -0.47049 -0.38668 -0.47535 -0.37743 C -0.47865 -0.36379 -0.47466 -0.37835 -0.48004 -0.36517 C -0.48229 -0.35962 -0.48611 -0.34852 -0.48611 -0.34852 C -0.48768 -0.33973 -0.48716 -0.3402 -0.4908 -0.3321 C -0.49271 -0.32794 -0.49688 -0.31984 -0.49688 -0.31984 C -0.49931 -0.31036 -0.50278 -0.30181 -0.50608 -0.29302 C -0.51025 -0.28169 -0.5099 -0.2692 -0.51528 -0.25833 C -0.5191 -0.23821 -0.52379 -0.21901 -0.52761 -0.19912 C -0.52709 -0.17738 -0.53351 -0.12465 -0.51389 -0.10662 C -0.50625 -0.09112 -0.51667 -0.11055 -0.50452 -0.09436 C -0.50313 -0.09251 -0.50295 -0.08973 -0.50157 -0.08811 C -0.50035 -0.08673 -0.49844 -0.08696 -0.49688 -0.08603 C -0.49514 -0.08488 -0.49358 -0.08372 -0.49219 -0.0821 C -0.49045 -0.08025 -0.48976 -0.07701 -0.48768 -0.07586 C -0.48438 -0.07401 -0.48056 -0.07447 -0.47691 -0.07378 C -0.47535 -0.07308 -0.47379 -0.07262 -0.47222 -0.07169 C -0.47066 -0.07054 -0.46945 -0.06869 -0.46771 -0.06776 C -0.45903 -0.06291 -0.44931 -0.0599 -0.43993 -0.05736 C -0.43247 -0.05088 -0.41389 -0.04926 -0.41389 -0.04926 C -0.40782 -0.04649 -0.40139 -0.04602 -0.39532 -0.04302 C -0.39323 -0.04209 -0.3915 -0.03955 -0.38924 -0.03909 C -0.375 -0.03654 -0.36059 -0.03677 -0.34618 -0.03492 C -0.33525 -0.03007 -0.32222 -0.02891 -0.31077 -0.0266 C -0.30174 -0.02313 -0.29219 -0.02336 -0.28299 -0.02058 C -0.27882 -0.0192 -0.27066 -0.01642 -0.27066 -0.01642 C -0.26216 -0.00856 -0.25 -0.00971 -0.23993 -0.00625 C -0.23264 0.00046 -0.23837 -0.0037 -0.22917 3.9778E-6 C -0.22604 0.00115 -0.21997 0.00416 -0.21997 0.00416 C -0.14063 0.003 -0.0717 -0.00046 0.00468 -0.00625 C 0.0158 -0.01342 0.01302 -0.01018 -0.00608 -0.01018 " pathEditMode="relative" ptsTypes="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02035E-6 C -0.01025 -0.0007 -0.02049 -0.00024 -0.03073 -0.00186 C -0.03299 -0.00232 -0.03455 -0.00509 -0.03681 -0.00602 C -0.04185 -0.0081 -0.04705 -0.00856 -0.05226 -0.01018 C -0.07188 -0.01619 -0.09046 -0.01874 -0.11077 -0.02036 C -0.13178 -0.02753 -0.1224 -0.02521 -0.16615 -0.02036 C -0.17483 -0.01943 -0.18664 -0.00833 -0.19688 -0.00602 C -0.20573 0.00184 -0.21719 0.00554 -0.22761 0.00832 C -0.23855 0.01549 -0.24219 0.01803 -0.25382 0.02058 C -0.26632 0.03214 -0.2856 0.03214 -0.3 0.037 C -0.31007 0.04625 -0.29775 0.03607 -0.31233 0.04324 C -0.31407 0.04417 -0.31528 0.04602 -0.31685 0.04717 C -0.3191 0.04856 -0.3257 0.05064 -0.32761 0.05134 C -0.33264 0.05642 -0.33837 0.05827 -0.34306 0.06359 C -0.35087 0.07238 -0.34393 0.06822 -0.35226 0.07192 C -0.35799 0.0777 -0.36337 0.07886 -0.3691 0.08418 C -0.37327 0.09204 -0.37587 0.09412 -0.38299 0.09643 C -0.38473 0.0999 -0.39167 0.11262 -0.39375 0.11493 C -0.39497 0.11632 -0.39705 0.11586 -0.39844 0.11702 C -0.41441 0.12881 -0.40174 0.12257 -0.41233 0.12719 C -0.41928 0.13367 -0.42327 0.14176 -0.42917 0.14962 C -0.43091 0.15633 -0.43386 0.16142 -0.43542 0.16813 C -0.43976 0.18593 -0.43959 0.1938 -0.4507 0.20513 C -0.45869 0.23612 -0.43733 0.27035 -0.41685 0.28075 C -0.41181 0.28769 -0.40712 0.29023 -0.4 0.29324 C -0.39601 0.29486 -0.39185 0.29579 -0.38768 0.29717 C -0.3856 0.29787 -0.38143 0.29925 -0.38143 0.29925 C -0.32796 0.29764 -0.27448 0.29717 -0.22153 0.287 C -0.18403 0.28815 -0.15764 0.29116 -0.1231 0.29532 C -0.10851 0.29972 -0.09341 0.30272 -0.07848 0.3055 C -0.04827 0.3048 -0.01789 0.3048 0.01232 0.30342 C 0.02378 0.30295 0.03628 0.29509 0.04774 0.29324 C 0.05225 0.28422 0.05868 0.27752 0.06319 0.2685 C 0.06371 0.26572 0.06336 0.26248 0.06458 0.2604 C 0.06562 0.25878 0.06822 0.25994 0.06927 0.25832 C 0.06961 0.25786 0.07361 0.24144 0.07534 0.23774 C 0.08055 0.21068 0.08333 0.18362 0.08628 0.15587 C 0.08628 0.15379 0.08697 0.11794 0.08315 0.10453 C 0.08107 0.09713 0.07395 0.08418 0.07395 0.08418 C 0.0717 0.07169 0.06371 0.06036 0.05694 0.05134 C 0.05486 0.04856 0.05086 0.04324 0.05086 0.04324 C 0.04861 0.03445 0.04201 0.02775 0.03541 0.02474 C 0.02708 0.01734 0.021 0.01271 0.01076 0.0104 C 0.00763 0.00971 0.00468 0.00925 0.00156 0.00832 C -0.00053 0.00786 -0.004 0.00901 -0.00452 0.00624 C -0.00504 0.00346 -0.00157 0.00208 1.94444E-6 -8.02035E-6 Z " pathEditMode="relative" ptsTypes="ffffffffffffffffffffffffffffffffffffffffffffff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4884E-6 C -0.01094 0.01087 -0.02049 0.02012 -0.03386 0.02429 C -0.04184 0.03539 -0.05504 0.03585 -0.06615 0.03886 C -0.08038 0.05181 -0.11563 0.05158 -0.13229 0.05319 C -0.15434 0.06337 -0.19167 0.06013 -0.21528 0.06337 C -0.23125 0.06823 -0.24688 0.07146 -0.26302 0.07378 C -0.26736 0.07655 -0.27101 0.08118 -0.27535 0.08395 C -0.28177 0.08788 -0.29132 0.09043 -0.29844 0.09205 C -0.3099 0.09968 -0.3217 0.10384 -0.33386 0.10847 C -0.33993 0.11078 -0.34965 0.11749 -0.35677 0.11887 C -0.37674 0.12257 -0.3967 0.12604 -0.41684 0.12905 C -0.45625 0.12836 -0.49583 0.12836 -0.53524 0.12674 C -0.54931 0.12651 -0.56215 0.11494 -0.57535 0.11055 C -0.58524 0.10176 -0.58958 0.08673 -0.6 0.07979 C -0.60174 0.06753 -0.60556 0.05805 -0.61233 0.04903 C -0.61285 0.04695 -0.61302 0.04464 -0.61372 0.04302 C -0.61597 0.03724 -0.61997 0.03284 -0.62153 0.0266 C -0.62396 0.01689 -0.62691 0.00787 -0.62917 -0.00208 C -0.63108 -0.01087 -0.63316 -0.01989 -0.63524 -0.02867 C -0.63577 -0.03076 -0.63681 -0.03492 -0.63681 -0.03492 C -0.63802 -0.04764 -0.64011 -0.06175 -0.64306 -0.07377 C -0.6441 -0.07817 -0.64653 -0.08163 -0.64757 -0.08603 C -0.64705 -0.11332 -0.64688 -0.14084 -0.64601 -0.16813 C -0.64601 -0.16905 -0.64445 -0.18224 -0.64306 -0.18455 C -0.64045 -0.18917 -0.63698 -0.19264 -0.63386 -0.19681 C -0.62708 -0.20583 -0.625 -0.20999 -0.61528 -0.21323 C -0.59896 -0.22849 -0.5934 -0.22733 -0.57222 -0.22965 C -0.50573 -0.2241 -0.53872 -0.23635 -0.51372 -0.21531 C -0.51007 -0.20744 -0.50556 -0.20444 -0.5 -0.19889 C -0.49531 -0.18663 -0.48802 -0.17645 -0.47986 -0.16813 C -0.475 -0.14616 -0.48386 -0.18293 -0.47379 -0.15379 C -0.47274 -0.15055 -0.47292 -0.14685 -0.47222 -0.14361 C -0.46892 -0.12743 -0.45972 -0.09597 -0.4507 -0.08418 C -0.44601 -0.07192 -0.44358 -0.05828 -0.43993 -0.04509 C -0.43802 -0.03816 -0.43524 -0.03191 -0.43386 -0.02474 C -0.43212 -0.01526 -0.4316 -0.00532 -0.42917 0.00393 C -0.42761 0.01897 -0.42795 0.03446 -0.42448 0.04903 C -0.42274 0.05643 -0.41997 0.0717 -0.41997 0.0717 C -0.4191 0.0865 -0.41875 0.09899 -0.41528 0.11263 C -0.41476 0.11726 -0.41215 0.14593 -0.41077 0.14963 C -0.41007 0.15148 -0.40764 0.15056 -0.40608 0.15148 C -0.40452 0.16235 -0.39879 0.18964 -0.39219 0.19658 C -0.38976 0.19912 -0.3816 0.20352 -0.37847 0.20491 C -0.36736 0.21601 -0.3566 0.2278 -0.34601 0.23983 C -0.33993 0.24677 -0.33281 0.25417 -0.32761 0.26226 C -0.32604 0.2648 -0.325 0.26827 -0.32309 0.27035 C -0.31788 0.27614 -0.30903 0.27729 -0.30295 0.27868 C -0.28854 0.27799 -0.27413 0.27914 -0.2599 0.2766 C -0.25781 0.27614 -0.25712 0.2722 -0.25538 0.27035 C -0.25174 0.26642 -0.25017 0.26619 -0.24601 0.26434 C -0.24115 0.25417 -0.23438 0.25232 -0.22761 0.24584 C -0.22101 0.2396 -0.21736 0.22873 -0.21372 0.21924 C -0.21337 0.21739 -0.21129 0.20467 -0.21077 0.20282 C -0.20851 0.19589 -0.20434 0.18964 -0.20295 0.18224 C -0.20087 0.17183 -0.20243 0.17646 -0.19844 0.16767 C -0.19618 0.14686 -0.19028 0.12558 -0.18299 0.10639 C -0.18073 0.09158 -0.18056 0.07725 -0.17535 0.06337 C -0.17344 0.03354 -0.16858 0.00717 -0.15677 -0.0185 C -0.15365 -0.03723 -0.14219 -0.06036 -0.13073 -0.07192 C -0.12969 -0.07377 -0.12882 -0.07608 -0.12761 -0.07793 C -0.12622 -0.08048 -0.12431 -0.0821 -0.12309 -0.08418 C -0.1217 -0.08672 -0.12188 -0.09065 -0.11997 -0.0925 C -0.11736 -0.09482 -0.11389 -0.09505 -0.11077 -0.09644 C -0.10729 -0.09805 -0.10452 -0.10175 -0.10139 -0.10453 C -0.09983 -0.10615 -0.09688 -0.10869 -0.09688 -0.10869 C -0.09028 -0.108 -0.08333 -0.10892 -0.07691 -0.10661 C -0.07517 -0.10615 -0.075 -0.10222 -0.07379 -0.10037 C -0.06771 -0.09158 -0.06111 -0.08002 -0.05226 -0.07585 C -0.04913 -0.07192 -0.04688 -0.06614 -0.04306 -0.0636 C -0.04097 -0.06221 -0.03854 -0.06175 -0.03681 -0.05943 C -0.03229 -0.05481 -0.02986 -0.04579 -0.02448 -0.04301 C -0.01563 -0.03839 -0.00677 -0.03168 -2.77778E-6 -0.02266 C 0.00295 -0.0111 0.00173 -0.0185 -2.77778E-6 -1.24884E-6 Z " pathEditMode="relative" ptsTypes="fffffffffffffffffffffffffffffffffffffffffffffffffffffffffffffffffffffffff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79186E-6 C 0.01684 -0.00763 0.03108 -0.00693 0.04913 -0.00832 C 0.05 -0.00855 0.06233 -0.0111 0.06459 -0.01225 C 0.06893 -0.0148 0.06893 -0.01803 0.07379 -0.0185 C 0.08768 -0.01965 0.10139 -0.01988 0.11528 -0.02058 C 0.16962 -0.0326 0.20903 -0.02173 0.25695 -0.00416 C 0.27518 0.00255 0.29358 0.0037 0.30764 0.02244 C 0.31163 0.03793 0.31528 0.05366 0.31841 0.06962 C 0.31788 0.07517 0.31841 0.08095 0.31684 0.08604 C 0.31615 0.08835 0.31354 0.08858 0.31233 0.0902 C 0.30504 0.09991 0.30747 0.09644 0.29688 0.10037 C 0.28091 0.10639 0.2658 0.11055 0.24913 0.11263 C 0.23993 0.11587 0.23073 0.11911 0.22153 0.12281 C 0.20417 0.1383 0.19045 0.13599 0.16771 0.13738 C 0.14618 0.14246 0.12448 0.139 0.10313 0.14547 C -0.09184 0.14316 -0.01649 0.14917 -0.09687 0.13923 C -0.10746 0.13506 -0.09514 0.13946 -0.11389 0.1353 C -0.12378 0.13298 -0.13316 0.12882 -0.14305 0.12697 C -0.15347 0.12234 -0.1592 0.12073 -0.17083 0.11888 C -0.18055 0.11448 -0.19479 0.1087 -0.20468 0.10662 C -0.21892 0.10014 -0.23159 0.09159 -0.24462 0.08187 C -0.2533 0.0754 -0.25868 0.06753 -0.26771 0.06152 C -0.27413 0.05273 -0.27986 0.04926 -0.28767 0.04302 C -0.29566 0.02729 -0.29896 0.01041 -0.30625 -0.00624 C -0.30798 -0.01942 -0.30937 -0.02474 -0.30625 -0.04093 C -0.30573 -0.04371 -0.30295 -0.04486 -0.30156 -0.04717 C -0.29444 -0.05851 -0.28889 -0.06013 -0.27847 -0.06359 C -0.26302 -0.0629 -0.24774 -0.06267 -0.23229 -0.06151 C -0.2283 -0.06128 -0.22534 -0.05851 -0.22153 -0.05735 C -0.20538 -0.05249 -0.19097 -0.04556 -0.17534 -0.03908 C -0.16909 -0.0333 -0.1625 -0.03353 -0.15538 -0.03075 C -0.14496 -0.02682 -0.13541 -0.02266 -0.12465 -0.02058 C -0.10278 -0.01063 -0.07986 -0.01202 -0.05694 -0.00832 C -0.05017 -0.00717 -0.04375 -0.00508 -0.03698 -0.00416 C -0.02465 -0.00231 -0.01232 -0.00138 -3.05556E-6 -4.79186E-6 Z " pathEditMode="relative" ptsTypes="fffffffffffffffffffffffffffffffffff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72895E-6 C 0.00746 0.0104 0.00729 0.01711 0.01215 0.02867 C 0.01701 0.04047 0.02309 0.05134 0.0276 0.0636 C 0.03055 0.07146 0.02743 0.06961 0.03229 0.07793 C 0.03403 0.08094 0.03646 0.08325 0.03837 0.08603 C 0.04844 0.10129 0.05521 0.11887 0.06614 0.13321 C 0.07153 0.14824 0.07413 0.16212 0.08298 0.17437 C 0.08368 0.17692 0.08767 0.1938 0.08923 0.19681 C 0.0908 0.20004 0.09357 0.20189 0.09531 0.2049 C 0.1033 0.21901 0.0934 0.2086 0.10295 0.21739 C 0.10885 0.23265 0.11649 0.23936 0.12604 0.25 C 0.13159 0.25601 0.13298 0.26341 0.13993 0.26642 C 0.14705 0.28076 0.14288 0.2759 0.15069 0.28284 C 0.15173 0.28561 0.15225 0.28908 0.15382 0.29116 C 0.15486 0.29255 0.15694 0.29209 0.15833 0.29301 C 0.16354 0.29648 0.16857 0.29995 0.17378 0.30342 C 0.17673 0.30319 0.21319 0.30018 0.2184 0.29926 C 0.22778 0.29741 0.23698 0.29255 0.246 0.28908 C 0.25 0.28746 0.2585 0.28538 0.26146 0.28284 C 0.26788 0.27706 0.26423 0.27914 0.27222 0.27682 C 0.27864 0.27104 0.28142 0.26572 0.28923 0.26249 C 0.29323 0.26087 0.30139 0.25832 0.30139 0.25832 C 0.31076 0.25 0.30069 0.25786 0.31528 0.25208 C 0.32882 0.24676 0.34114 0.2389 0.35538 0.23566 C 0.36788 0.22988 0.37274 0.23103 0.38923 0.22965 C 0.42344 0.22386 0.45781 0.21785 0.49219 0.21323 C 0.50903 0.20768 0.51267 0.20421 0.5276 0.19056 C 0.53107 0.18732 0.53594 0.18825 0.53993 0.18663 C 0.54965 0.1827 0.55555 0.18015 0.56614 0.1783 C 0.571 0.17391 0.57656 0.17252 0.58142 0.16813 C 0.59375 0.15703 0.58403 0.16096 0.59687 0.15795 C 0.60225 0.15286 0.60781 0.1494 0.61371 0.14546 C 0.62205 0.13991 0.62795 0.13182 0.6368 0.12719 C 0.64288 0.11656 0.64774 0.11656 0.65538 0.10661 C 0.65972 0.10083 0.66423 0.09297 0.66753 0.08603 C 0.66597 0.08071 0.66528 0.0747 0.66302 0.06984 C 0.65868 0.06013 0.63732 0.05828 0.62916 0.05342 C 0.60937 0.04163 0.5875 0.03376 0.56614 0.02659 C 0.55469 0.02266 0.54253 0.02544 0.53073 0.02474 C 0.521 0.0222 0.51094 0.02197 0.50139 0.0185 C 0.48437 0.01225 0.5 0.01572 0.48298 0.01225 C 0.47639 0.01087 0.46302 0.00832 0.46302 0.00832 C 0.45225 0.00347 0.44028 -0.00162 0.42916 -0.00393 C 0.41753 -0.00902 0.40434 -0.00902 0.39219 -0.01226 C 0.36371 -0.00948 0.33611 -0.00463 0.30764 -0.00208 C 0.27257 0.01341 0.21545 -0.0044 0.17534 -0.01226 C 0.16684 -0.01596 0.15798 -0.01619 0.14913 -0.01827 C 0.13715 -0.02937 0.11475 -0.02498 0.1 -0.0266 C 0.07291 -0.03562 0.08784 -0.03331 0.05538 -0.03076 C 0.03837 -0.02313 0.02066 -0.01874 0.00451 -0.0081 C 0.00104 -0.00139 0.0026 -0.00393 4.44444E-6 2.72895E-6 Z " pathEditMode="relative" ptsTypes="fffffffffffffffffffffffffffffffffffffffffffffffffff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hlinkClick r:id="rId3"/>
          </p:cNvPr>
          <p:cNvSpPr/>
          <p:nvPr/>
        </p:nvSpPr>
        <p:spPr>
          <a:xfrm>
            <a:off x="1547664" y="1628800"/>
            <a:ext cx="6336704" cy="25202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Мультфильм</a:t>
            </a:r>
          </a:p>
          <a:p>
            <a:pPr algn="ctr"/>
            <a:r>
              <a:rPr lang="ru-RU" sz="3600" b="1" dirty="0" smtClean="0">
                <a:latin typeface="Arial Black" pitchFamily="34" charset="0"/>
              </a:rPr>
              <a:t>«Незнайка Учится»</a:t>
            </a:r>
            <a:endParaRPr lang="ru-RU" sz="3600" b="1" dirty="0" smtClean="0">
              <a:latin typeface="Arial Black" pitchFamily="34" charset="0"/>
            </a:endParaRPr>
          </a:p>
          <a:p>
            <a:pPr algn="ctr"/>
            <a:endParaRPr lang="ru-RU" sz="3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184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8148_html_m306dac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-137160"/>
            <a:ext cx="9468544" cy="7385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548680"/>
            <a:ext cx="792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1.Фон: </a:t>
            </a:r>
            <a:r>
              <a:rPr lang="en-US" dirty="0" smtClean="0"/>
              <a:t>http://h.120-bal.ru/pars_docs/refs/19/18148/18148_html_m306dacb3.jpg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980728"/>
            <a:ext cx="744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2.Незнайка: </a:t>
            </a:r>
            <a:r>
              <a:rPr lang="en-US" dirty="0" smtClean="0"/>
              <a:t>http://www.psychologos.ru/images/Neznaika_1420187912.jpg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41277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3.Коробка: </a:t>
            </a:r>
            <a:r>
              <a:rPr lang="en-US" dirty="0" smtClean="0"/>
              <a:t>https://www.ikea365.ru/upload/iblock/dec/dec60f206125a7ceaf2cce1280b6bf2c.jpg</a:t>
            </a:r>
            <a:r>
              <a:rPr lang="ru-RU" dirty="0" smtClean="0"/>
              <a:t>33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2048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4.Печенье: </a:t>
            </a:r>
            <a:r>
              <a:rPr lang="en-US" dirty="0" smtClean="0"/>
              <a:t>https://www.ikea365.ru/upload/iblock/dec/dec60f206125a7ceaf2cce1280b6bf2c.jpg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924944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5.Мяч: </a:t>
            </a:r>
            <a:r>
              <a:rPr lang="en-US" dirty="0" smtClean="0"/>
              <a:t>https://im1-tub-ru.yandex.net/i?id=0475ff898121508f37b06a616658e8f1-l&amp;n=13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3501008"/>
            <a:ext cx="605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6.Часы: </a:t>
            </a:r>
            <a:r>
              <a:rPr lang="en-US" dirty="0" smtClean="0"/>
              <a:t>http://www.devaro-s.com/upload/eshop/20384.jpg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7056" y="378904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7.Шарик: </a:t>
            </a:r>
            <a:r>
              <a:rPr lang="en-US" dirty="0" smtClean="0"/>
              <a:t>http://i.siteapi.org/EqDeyH4-gcWOnlty46Xh2UMHK8s=/fit-in/330x/top/74875c167d0896e.ru.s.siteapi.org/img/a5f9bccb64321e73f007cf5583a00c02b5c5ea43.jpg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479715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8.Пирамидка: </a:t>
            </a:r>
            <a:r>
              <a:rPr lang="en-US" dirty="0" smtClean="0"/>
              <a:t>https://im3-tub-ru.yandex.net/i?id=21c60f259bcad12a8eb43bb5cbc05108-l&amp;n=13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537321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9.Зеркало: </a:t>
            </a:r>
            <a:r>
              <a:rPr lang="en-US" dirty="0" smtClean="0"/>
              <a:t>http://euromanicure.ru/image/cache/catalog/i/jb/jf/1fcde5e87a18a1f792609e72b3aa5c7b-500x500.jpg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6237312"/>
            <a:ext cx="710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10. Фон:  </a:t>
            </a:r>
            <a:r>
              <a:rPr lang="en-US" dirty="0" smtClean="0"/>
              <a:t>http://www.playcast.ru/uploads/2016/04/22/18361808.jpg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71600" y="6093296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91958" y="188640"/>
            <a:ext cx="6372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effectLst>
                  <a:glow rad="63500">
                    <a:schemeClr val="bg1">
                      <a:alpha val="95000"/>
                    </a:schemeClr>
                  </a:glow>
                </a:effectLst>
                <a:latin typeface="a_AssuanBroken" panose="00000400000000000000" pitchFamily="2" charset="0"/>
              </a:rPr>
              <a:t>Интернет ресурсы:</a:t>
            </a:r>
            <a:endParaRPr lang="ru-RU" sz="2400" dirty="0" smtClean="0">
              <a:solidFill>
                <a:srgbClr val="0000CC"/>
              </a:solidFill>
              <a:effectLst>
                <a:glow rad="63500">
                  <a:schemeClr val="bg1">
                    <a:alpha val="95000"/>
                  </a:schemeClr>
                </a:glow>
              </a:effectLst>
              <a:latin typeface="a_AssuanBroken" panose="00000400000000000000" pitchFamily="2" charset="0"/>
              <a:hlinkClick r:id="rId3"/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8148_html_m306dac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37160"/>
            <a:ext cx="9144000" cy="7132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11.Солнце: </a:t>
            </a:r>
            <a:r>
              <a:rPr lang="en-US" dirty="0" smtClean="0"/>
              <a:t>https://portal.iv-edu.ru/dep/mouorodnrn/rodn_mkdou9/DocLib/2015-2016</a:t>
            </a:r>
            <a:r>
              <a:rPr lang="ru-RU" dirty="0" smtClean="0"/>
              <a:t>г/Анимация/Солнце.</a:t>
            </a:r>
            <a:r>
              <a:rPr lang="en-US" dirty="0" smtClean="0"/>
              <a:t>gif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9" y="1124744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12. Незнайка: </a:t>
            </a:r>
            <a:r>
              <a:rPr lang="en-US" dirty="0" smtClean="0"/>
              <a:t>https://im1-tub-ru.yandex.net/i?id=9eb6f533e77fc4e4de57f90e7dae33bc-l&amp;n=13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72817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13.Отличия: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772816"/>
            <a:ext cx="7452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en-US" dirty="0" smtClean="0"/>
              <a:t>https://im0-tub-ru.yandex.net/i?id=1c8d6a25a0c4a9d1eaf7d041dd7cb70c-l&amp;n=13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2420888"/>
            <a:ext cx="874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14.Птичка: </a:t>
            </a:r>
            <a:r>
              <a:rPr lang="en-US" dirty="0" smtClean="0"/>
              <a:t>https://im1-tub-ru.yandex.net/i?id=2ebe700ebba0a17df60e7b7d7f9b4c69-l&amp;n=13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996952"/>
            <a:ext cx="678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15.Ведёрко: </a:t>
            </a:r>
            <a:r>
              <a:rPr lang="en-US" dirty="0" smtClean="0"/>
              <a:t>http://karapyzoff.ru/assets/images/dlya-peska/1822r.jpg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356992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16.Цветок: </a:t>
            </a:r>
            <a:r>
              <a:rPr lang="en-US" dirty="0" smtClean="0"/>
              <a:t>https://im1-tub-ru.yandex.net/i?id=1020f806abe16178737f9eb7eeda7f94-l&amp;n=13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7" y="4005064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17.Машинка: </a:t>
            </a:r>
            <a:r>
              <a:rPr lang="en-US" dirty="0" smtClean="0"/>
              <a:t>https://im3-tub-ru.yandex.net/i?id=bc6be574802c72931428135cc590de0d-l&amp;n=13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7" y="4509120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18.Бабочка: </a:t>
            </a:r>
            <a:r>
              <a:rPr lang="en-US" dirty="0" smtClean="0"/>
              <a:t>http://img-fotki.yandex.ru/get/6727/47407354.f06/0_1694ff_1a084a4c_orig.png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9" y="5157192"/>
            <a:ext cx="882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19. Автобус: </a:t>
            </a:r>
            <a:r>
              <a:rPr lang="en-US" dirty="0" smtClean="0"/>
              <a:t>https://okartinkah.ru/img/avtobus-kartinki-dlya-detey-1796/avtobus-kartinki-dlya-detey-50.jpg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8148_html_m306dac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7160"/>
            <a:ext cx="9144000" cy="7132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1" y="404664"/>
            <a:ext cx="907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20. Бабочка: </a:t>
            </a:r>
            <a:r>
              <a:rPr lang="en-US" dirty="0" smtClean="0"/>
              <a:t>https://im0-tub-ru.yandex.net/i?id=f1bdd8efffd0ba7980739ae5af69a371-l&amp;n=13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21.Лиса: </a:t>
            </a:r>
            <a:r>
              <a:rPr lang="en-US" dirty="0" smtClean="0"/>
              <a:t>http://pristor.ru/wp-content/uploads/2017/01/</a:t>
            </a:r>
            <a:r>
              <a:rPr lang="ru-RU" dirty="0" smtClean="0"/>
              <a:t>Картинки-лис-для-детей-лиса-картинки-для-детей-смотреть-бесплатно-5.</a:t>
            </a:r>
            <a:r>
              <a:rPr lang="en-US" dirty="0" smtClean="0"/>
              <a:t>jpg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61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22.Стол: </a:t>
            </a:r>
            <a:r>
              <a:rPr lang="en-US" dirty="0" smtClean="0"/>
              <a:t>http://aikea.by/u/2015/10/razdvizhnoj-stol-sturnes-201-768-47-1.jpg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700808"/>
            <a:ext cx="921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23.Шарик: </a:t>
            </a:r>
            <a:r>
              <a:rPr lang="en-US" dirty="0" smtClean="0"/>
              <a:t>https://im2-tub-ru.yandex.net/i?id=5b5553c64e06f305628f8d2529228ad8-l&amp;n=13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060848"/>
            <a:ext cx="973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24.Шарик: </a:t>
            </a:r>
            <a:r>
              <a:rPr lang="en-US" dirty="0" smtClean="0"/>
              <a:t>https://im3-tub-ru.yandex.net/i?id=4d79d02147526d81c5f9bb8d113254b8-l&amp;n=13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492896"/>
            <a:ext cx="602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25.Корова: </a:t>
            </a:r>
            <a:r>
              <a:rPr lang="en-US" dirty="0" smtClean="0"/>
              <a:t>http://www.stihi.ru/pics/2016/12/03/1012.jpg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852936"/>
            <a:ext cx="579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26.Кукла: </a:t>
            </a:r>
            <a:r>
              <a:rPr lang="en-US" dirty="0" smtClean="0"/>
              <a:t>http://pm-plus.ru/images/804574_b.jpg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3212976"/>
            <a:ext cx="928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27.Карандаши: </a:t>
            </a:r>
            <a:r>
              <a:rPr lang="en-US" dirty="0" smtClean="0"/>
              <a:t>https://im0-tub-ru.yandex.net/i?id=5953570637224bdd5725e46505f36451-l&amp;n=13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3789040"/>
            <a:ext cx="985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28.Капуста: </a:t>
            </a:r>
            <a:r>
              <a:rPr lang="en-US" dirty="0" smtClean="0"/>
              <a:t>https://im0-tub-ru.yandex.net/i?id=e9bf2f610c52ae7908e878f9bb2659b2-l&amp;n=13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4221088"/>
            <a:ext cx="9563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29.Слон: </a:t>
            </a:r>
            <a:r>
              <a:rPr lang="en-US" dirty="0" smtClean="0"/>
              <a:t>http://cdn.a4y.biz/pics/2015-11/20/215894-eccbc87e4b5ce2fe28308fd9f2a7baf3.jpg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4653136"/>
            <a:ext cx="684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30.Лес: </a:t>
            </a:r>
            <a:r>
              <a:rPr lang="en-US" dirty="0" smtClean="0"/>
              <a:t>http://cs613427.vk.me/v613427933/175fa/Gat5KeyHclc.jpg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9" y="508518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31. Корзинка: </a:t>
            </a:r>
            <a:r>
              <a:rPr lang="en-US" dirty="0" smtClean="0"/>
              <a:t>https://im1-tub-ru.yandex.net/i?id=92ada06659e851d5815555c113cf65e1-l&amp;n=13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5733256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32. Мухомор: </a:t>
            </a:r>
            <a:r>
              <a:rPr lang="en-US" dirty="0" smtClean="0"/>
              <a:t>http://proxy.whoisaaronbrown.com/proxy/http://prazdnichek.info/uploads/posts/2010-04/1271880527_img026.jpg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48_html_m306dac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4722" y="-558803"/>
            <a:ext cx="9508722" cy="7416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90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33. Бледня поганка: </a:t>
            </a:r>
            <a:r>
              <a:rPr lang="en-US" dirty="0" smtClean="0"/>
              <a:t>http://900igr.net/data/rastenija-i-griby/Griby-2.files/0021-038-Blednaja-poganka.jpg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34.Белый гриб: </a:t>
            </a:r>
            <a:r>
              <a:rPr lang="en-US" dirty="0" smtClean="0"/>
              <a:t>https://im1-tub-ru.yandex.net/i?id=36ae6a0afacdd042166ffeb9eb7f181e&amp;n=33&amp;h=215&amp;w=196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40768"/>
            <a:ext cx="939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35.Лисичка: </a:t>
            </a:r>
            <a:r>
              <a:rPr lang="en-US" dirty="0" smtClean="0"/>
              <a:t>http://etsphoto.ru/photocache/48/48687db6ec1a379c75dd5a18b6b45324.jpg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00808"/>
            <a:ext cx="10260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36.Машина: </a:t>
            </a:r>
            <a:r>
              <a:rPr lang="en-US" dirty="0" smtClean="0"/>
              <a:t>https://im3-tub-ru.yandex.net/i?id=e281b161b41c961873c122b1f48d5edf&amp;n=33&amp;h=215&amp;w=420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20888"/>
            <a:ext cx="844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37.Свинка: </a:t>
            </a:r>
            <a:r>
              <a:rPr lang="en-US" dirty="0" smtClean="0"/>
              <a:t>http://kinder1.net/skazki/marshak/skazka_ob_glupom_mouse/11_1.jpg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780928"/>
            <a:ext cx="917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38.Лошадь: </a:t>
            </a:r>
            <a:r>
              <a:rPr lang="en-US" dirty="0" smtClean="0"/>
              <a:t>http://kinder1.net/skazki/marshak/skazka_ob_glupom_mouse/09_1.jpg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140968"/>
            <a:ext cx="603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39. Жаба: </a:t>
            </a:r>
            <a:r>
              <a:rPr lang="en-US" dirty="0" smtClean="0"/>
              <a:t>http://s-marshak.ru/books/s/s12/s12_03.jpg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501008"/>
            <a:ext cx="889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40.Курочка: </a:t>
            </a:r>
            <a:r>
              <a:rPr lang="en-US" dirty="0" smtClean="0"/>
              <a:t>http://www.planetaskazok.ru/images/stories/chukovsky/tsiplenok_1/img_05.jpg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861048"/>
            <a:ext cx="606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41.Гусочка: </a:t>
            </a:r>
            <a:r>
              <a:rPr lang="en-US" dirty="0" smtClean="0"/>
              <a:t>http://</a:t>
            </a:r>
            <a:r>
              <a:rPr lang="ru-RU" dirty="0" err="1" smtClean="0"/>
              <a:t>ма-лень-кая-страна.рф</a:t>
            </a:r>
            <a:r>
              <a:rPr lang="ru-RU" dirty="0" smtClean="0"/>
              <a:t>/93/149.</a:t>
            </a:r>
            <a:r>
              <a:rPr lang="en-US" dirty="0" smtClean="0"/>
              <a:t>jpg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221088"/>
            <a:ext cx="946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42. Собака: </a:t>
            </a:r>
            <a:r>
              <a:rPr lang="en-US" dirty="0" smtClean="0"/>
              <a:t>http://bigwars.ru/photos/kartinki-zanyatie-sobaka-dlya-detey-68265-large.jpg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581128"/>
            <a:ext cx="932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43. Девочка: </a:t>
            </a:r>
            <a:r>
              <a:rPr lang="en-US" dirty="0" smtClean="0"/>
              <a:t>https://im3-tub-ru.yandex.net/i?id=0a96f70824b8a57f1803d87f31967b4f-l&amp;n=13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941168"/>
            <a:ext cx="961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" y="5013176"/>
            <a:ext cx="896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44.Мультфильм</a:t>
            </a:r>
            <a:r>
              <a:rPr lang="en-US" dirty="0"/>
              <a:t> https://</a:t>
            </a:r>
            <a:r>
              <a:rPr lang="en-US" dirty="0" smtClean="0"/>
              <a:t>youtu.be/ZNlwPUN_6aU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48_html_m306dac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7160"/>
            <a:ext cx="9144000" cy="7132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340768"/>
            <a:ext cx="6336704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Форма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2987824" y="4581128"/>
            <a:ext cx="2952328" cy="79208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Начать игру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48_html_m306dac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536984"/>
          </a:xfrm>
          <a:prstGeom prst="rect">
            <a:avLst/>
          </a:prstGeom>
        </p:spPr>
      </p:pic>
      <p:pic>
        <p:nvPicPr>
          <p:cNvPr id="3" name="Рисунок 2" descr="Neznaika_142018791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764704"/>
            <a:ext cx="162018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ec60f206125a7ceaf2cce1280b6bf2c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980728"/>
            <a:ext cx="2664296" cy="266429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220072" y="2204864"/>
            <a:ext cx="792088" cy="792088"/>
          </a:xfrm>
          <a:prstGeom prst="ellipse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2239144" cy="1671583"/>
          </a:xfrm>
          <a:prstGeom prst="rect">
            <a:avLst/>
          </a:prstGeom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501008"/>
            <a:ext cx="1749962" cy="1368152"/>
          </a:xfrm>
          <a:prstGeom prst="rect">
            <a:avLst/>
          </a:prstGeom>
        </p:spPr>
      </p:pic>
      <p:pic>
        <p:nvPicPr>
          <p:cNvPr id="9" name="Рисунок 8" descr="2038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5229200"/>
            <a:ext cx="1647076" cy="1214658"/>
          </a:xfrm>
          <a:prstGeom prst="rect">
            <a:avLst/>
          </a:prstGeom>
        </p:spPr>
      </p:pic>
      <p:pic>
        <p:nvPicPr>
          <p:cNvPr id="10" name="Рисунок 9" descr="ZippR4P001_48_084_enl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4941168"/>
            <a:ext cx="1709542" cy="1584176"/>
          </a:xfrm>
          <a:prstGeom prst="rect">
            <a:avLst/>
          </a:prstGeom>
        </p:spPr>
      </p:pic>
      <p:sp>
        <p:nvSpPr>
          <p:cNvPr id="11" name="Овальная выноска 10"/>
          <p:cNvSpPr/>
          <p:nvPr/>
        </p:nvSpPr>
        <p:spPr>
          <a:xfrm>
            <a:off x="2483768" y="260648"/>
            <a:ext cx="2160240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Помогите  мне собрать в коробку предметы круглой формы</a:t>
            </a:r>
            <a:endParaRPr lang="ru-RU" sz="1200" dirty="0"/>
          </a:p>
        </p:txBody>
      </p:sp>
      <p:pic>
        <p:nvPicPr>
          <p:cNvPr id="13" name="Рисунок 12" descr="a5f9bccb64321e73f007cf5583a00c02b5c5ea43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501008"/>
            <a:ext cx="1383407" cy="1383407"/>
          </a:xfrm>
          <a:prstGeom prst="rect">
            <a:avLst/>
          </a:prstGeom>
        </p:spPr>
      </p:pic>
      <p:pic>
        <p:nvPicPr>
          <p:cNvPr id="14" name="Рисунок 13" descr="i (3)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140968"/>
            <a:ext cx="2520280" cy="1888435"/>
          </a:xfrm>
          <a:prstGeom prst="rect">
            <a:avLst/>
          </a:prstGeom>
        </p:spPr>
      </p:pic>
      <p:pic>
        <p:nvPicPr>
          <p:cNvPr id="15" name="Рисунок 14" descr="p_010_116853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013176"/>
            <a:ext cx="1584176" cy="1584176"/>
          </a:xfrm>
          <a:prstGeom prst="rect">
            <a:avLst/>
          </a:prstGeom>
        </p:spPr>
      </p:pic>
      <p:pic>
        <p:nvPicPr>
          <p:cNvPr id="16" name="Рисунок 15" descr="1fcde5e87a18a1f792609e72b3aa5c7b-500x500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941168"/>
            <a:ext cx="1556792" cy="1556792"/>
          </a:xfrm>
          <a:prstGeom prst="rect">
            <a:avLst/>
          </a:prstGeom>
        </p:spPr>
      </p:pic>
      <p:sp>
        <p:nvSpPr>
          <p:cNvPr id="17" name="Управляющая кнопка: далее 16">
            <a:hlinkClick r:id="" action="ppaction://hlinkshowjump?jump=nextslide" highlightClick="1">
              <a:snd r:embed="rId13" name="click.wav"/>
            </a:hlinkClick>
          </p:cNvPr>
          <p:cNvSpPr/>
          <p:nvPr/>
        </p:nvSpPr>
        <p:spPr>
          <a:xfrm>
            <a:off x="7596336" y="6093296"/>
            <a:ext cx="720080" cy="576064"/>
          </a:xfrm>
          <a:prstGeom prst="actionButtonForwardNex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94912E-6 C 0.00991 -0.00347 0.01772 -0.01295 0.02605 -0.02058 C 0.02848 -0.02266 0.02987 -0.02659 0.0323 -0.02868 C 0.03647 -0.03214 0.04463 -0.03492 0.04914 -0.03908 C 0.05886 -0.0481 0.04845 -0.04325 0.05991 -0.04718 C 0.0665 -0.06475 0.05852 -0.04764 0.06911 -0.05943 C 0.0705 -0.06105 0.07067 -0.06406 0.07223 -0.06568 C 0.09671 -0.09112 0.07379 -0.06152 0.08768 -0.08002 C 0.09081 -0.09204 0.09463 -0.10222 0.10001 -0.11286 C 0.1073 -0.14824 0.0981 -0.11309 0.10765 -0.13321 C 0.11043 -0.13899 0.11147 -0.1457 0.11372 -0.15171 C 0.11789 -0.17831 0.1264 -0.2019 0.1323 -0.22757 C 0.13508 -0.23959 0.13456 -0.25231 0.13681 -0.26434 C 0.1389 -0.27567 0.14515 -0.28585 0.14758 -0.29718 C 0.15192 -0.3166 0.14897 -0.33765 0.15383 -0.35661 C 0.1573 -0.39338 0.15366 -0.35985 0.16459 -0.42622 C 0.16754 -0.44449 0.16928 -0.46392 0.17379 -0.48173 C 0.17813 -0.54301 0.17848 -0.51572 0.17692 -0.61702 C 0.15956 -0.60777 0.15279 -0.58649 0.13994 -0.56984 C 0.13577 -0.55573 0.12918 -0.54463 0.12918 -0.52891 " pathEditMode="relative" ptsTypes="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49214E-6 C 0.00086 -0.00023 0.01579 -0.00254 0.01701 -0.00416 C 0.01857 -0.00624 0.01753 -0.00994 0.01857 -0.01248 C 0.01961 -0.01503 0.0217 -0.01641 0.02309 -0.0185 C 0.02482 -0.02104 0.02656 -0.02381 0.02777 -0.02682 C 0.02916 -0.03006 0.02934 -0.03399 0.03072 -0.037 C 0.04079 -0.05851 0.05798 -0.08441 0.07395 -0.09851 C 0.07881 -0.10823 0.0835 -0.10962 0.09079 -0.11493 C 0.10347 -0.12442 0.11145 -0.13968 0.12621 -0.14361 C 0.13732 -0.15263 0.14791 -0.16003 0.16006 -0.16604 C 0.16666 -0.17275 0.17204 -0.17576 0.18003 -0.1783 C 0.19149 -0.18778 0.20243 -0.19172 0.21545 -0.1968 C 0.22656 -0.2012 0.23576 -0.20906 0.24618 -0.2153 C 0.25069 -0.21808 0.25555 -0.219 0.26006 -0.22132 C 0.27395 -0.24051 0.29253 -0.24884 0.3092 -0.26248 C 0.3276 -0.27752 0.34479 -0.29486 0.36319 -0.30966 C 0.36597 -0.31197 0.36944 -0.31174 0.37239 -0.31359 C 0.37517 -0.31521 0.3776 -0.31752 0.38003 -0.31984 C 0.38211 -0.32169 0.38385 -0.32446 0.38611 -0.32585 C 0.41736 -0.34643 0.37309 -0.31244 0.40468 -0.33626 C 0.4151 -0.34412 0.42482 -0.35152 0.43541 -0.35869 C 0.44236 -0.36355 0.44895 -0.37095 0.45694 -0.37303 C 0.46718 -0.3758 0.4776 -0.37604 0.48767 -0.37927 C 0.48975 -0.37997 0.49184 -0.38066 0.49392 -0.38135 C 0.50572 -0.39708 0.50937 -0.39292 0.52309 -0.39962 C 0.5427 -0.40934 0.56059 -0.41697 0.58159 -0.42021 C 0.59566 -0.42668 0.58368 -0.39801 0.58159 -0.39361 C 0.57326 -0.37604 0.56597 -0.37118 0.55086 -0.36702 C 0.53767 -0.35823 0.52083 -0.36054 0.50625 -0.35869 C 0.50156 -0.35707 0.49444 -0.35499 0.48923 -0.35268 C 0.48611 -0.35129 0.48003 -0.34851 0.48003 -0.34851 " pathEditMode="relative" ptsTypes="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13228E-6 C 0.01389 -0.00625 0.00746 -0.00648 0.01996 -0.01643 C 0.02205 -0.02198 0.02396 -0.0273 0.02604 -0.03285 C 0.02743 -0.03631 0.03055 -0.03793 0.03229 -0.04117 C 0.03368 -0.04348 0.03455 -0.04649 0.03542 -0.04927 C 0.03837 -0.05898 0.04028 -0.07424 0.04462 -0.08211 C 0.05191 -0.09506 0.05764 -0.10847 0.06302 -0.12304 C 0.06406 -0.12558 0.06632 -0.12697 0.06771 -0.12928 C 0.07361 -0.13992 0.07951 -0.15889 0.08299 -0.17022 C 0.08819 -0.1871 0.09219 -0.20421 0.09687 -0.22133 C 0.1 -0.23243 0.10104 -0.24446 0.10608 -0.25417 C 0.11042 -0.28863 0.10434 -0.24584 0.11076 -0.27683 C 0.11319 -0.28886 0.11302 -0.29903 0.1184 -0.30944 C 0.12222 -0.32447 0.11719 -0.30667 0.12309 -0.32193 C 0.12448 -0.32586 0.12396 -0.33072 0.12604 -0.33419 C 0.12726 -0.33604 0.12917 -0.33673 0.13073 -0.33812 C 0.13177 -0.3402 0.13194 -0.34436 0.13385 -0.34436 C 0.13542 -0.34436 0.13542 -0.3402 0.13542 -0.33812 C 0.13542 -0.32447 0.13385 -0.29718 0.13385 -0.29718 " pathEditMode="relative" ptsTypes="ffffffffffffffffff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8002E-6 C 0.00365 -0.00139 0.00903 0.00046 0.01077 -0.00393 C 0.0125 -0.00833 0.00903 -0.01365 0.00764 -0.01827 C 0.00521 -0.0266 0.00104 -0.03446 -0.00156 -0.04302 C -0.00243 -0.0525 -0.00243 -0.07054 -0.00625 -0.07979 C -0.01146 -0.09228 -0.01892 -0.10454 -0.02465 -0.11679 C -0.02552 -0.11864 -0.02552 -0.12096 -0.02621 -0.12281 C -0.02708 -0.12558 -0.02812 -0.12859 -0.02934 -0.13113 C -0.03281 -0.13876 -0.03524 -0.14108 -0.0401 -0.14755 C -0.04323 -0.16143 -0.03889 -0.14454 -0.04618 -0.16189 C -0.05034 -0.17183 -0.0533 -0.18132 -0.0585 -0.19057 C -0.06163 -0.21069 -0.07291 -0.23104 -0.08159 -0.24792 C -0.08368 -0.26133 -0.08541 -0.27105 -0.0908 -0.28284 C -0.09271 -0.29973 -0.09531 -0.3143 -0.1 -0.32979 C -0.10538 -0.34783 -0.10521 -0.36124 -0.11857 -0.37304 C -0.12014 -0.37651 -0.12135 -0.37998 -0.12309 -0.38321 C -0.12448 -0.38553 -0.12656 -0.38691 -0.12777 -0.38923 C -0.12916 -0.39177 -0.12916 -0.39524 -0.13073 -0.39755 C -0.13246 -0.4001 -0.13507 -0.40125 -0.13698 -0.40356 C -0.13854 -0.40541 -0.1401 -0.4075 -0.14149 -0.40981 C -0.14531 -0.41582 -0.14757 -0.42392 -0.15243 -0.42831 C -0.15972 -0.43479 -0.16284 -0.43802 -0.17083 -0.44265 C -0.17378 -0.44427 -0.18003 -0.44681 -0.18003 -0.44681 C -0.19149 -0.4438 -0.18854 -0.44311 -0.1908 -0.42831 C -0.18958 -0.40935 -0.19114 -0.40911 -0.18611 -0.39547 C -0.18524 -0.39316 -0.18402 -0.39154 -0.18316 -0.38923 C -0.18246 -0.38738 -0.18159 -0.38321 -0.18159 -0.38321 " pathEditMode="relative" ptsTypes="ffffffffffffffffffffffffff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72063E-6 C 0.00642 -0.02197 0.00816 -0.02336 0.0184 -0.04094 C 0.02517 -0.068 0.01632 -0.03839 0.03072 -0.06568 C 0.04461 -0.09182 0.03281 -0.07355 0.03836 -0.08812 C 0.04132 -0.09598 0.04635 -0.10269 0.04913 -0.11078 C 0.05052 -0.11471 0.05104 -0.11911 0.05225 -0.12304 C 0.05312 -0.12581 0.05434 -0.12836 0.05538 -0.13113 C 0.05763 -0.14871 0.06441 -0.1649 0.06753 -0.18247 C 0.06805 -0.18525 0.06822 -0.18802 0.06909 -0.19057 C 0.07083 -0.19496 0.07534 -0.20306 0.07534 -0.20306 C 0.07829 -0.21855 0.08437 -0.23335 0.08923 -0.24815 C 0.09739 -0.2729 0.10503 -0.29741 0.11371 -0.32193 C 0.11684 -0.34182 0.11267 -0.32308 0.11996 -0.3402 C 0.14236 -0.39316 0.12152 -0.34482 0.13229 -0.3772 C 0.13507 -0.38553 0.13836 -0.39362 0.14149 -0.40171 C 0.14253 -0.40449 0.14461 -0.41004 0.14461 -0.41004 C 0.14635 -0.4223 0.15 -0.43247 0.15538 -0.44265 C 0.15972 -0.46231 0.16927 -0.47456 0.17691 -0.49191 C 0.18263 -0.50463 0.18923 -0.51642 0.19531 -0.52891 C 0.1967 -0.53169 0.19965 -0.53261 0.20138 -0.53492 C 0.20798 -0.54371 0.21197 -0.55273 0.21996 -0.55944 C 0.22569 -0.5717 0.22135 -0.56337 0.23385 -0.58002 C 0.23541 -0.5821 0.23836 -0.58627 0.23836 -0.58627 C 0.24236 -0.57008 0.24045 -0.58048 0.23836 -0.54718 C 0.23732 -0.52961 0.24045 -0.53307 0.23385 -0.52891 " pathEditMode="relative" ptsTypes="ffffffffffffffffff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48_html_m306dac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93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196752"/>
            <a:ext cx="6624736" cy="72008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Найди 5 отличий</a:t>
            </a: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987824" y="4581128"/>
            <a:ext cx="2952328" cy="79208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Начать игру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" name="Рисунок 4" descr="ооо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6FC"/>
              </a:clrFrom>
              <a:clrTo>
                <a:srgbClr val="FBF6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2060848"/>
            <a:ext cx="1409700" cy="20478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48_html_m306dac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36133"/>
          </a:xfrm>
          <a:prstGeom prst="rect">
            <a:avLst/>
          </a:prstGeom>
        </p:spPr>
      </p:pic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6"/>
            <a:ext cx="4358593" cy="3284984"/>
          </a:xfrm>
          <a:prstGeom prst="rect">
            <a:avLst/>
          </a:prstGeom>
        </p:spPr>
      </p:pic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52736"/>
            <a:ext cx="4358593" cy="3284984"/>
          </a:xfrm>
          <a:prstGeom prst="rect">
            <a:avLst/>
          </a:prstGeom>
        </p:spPr>
      </p:pic>
      <p:sp>
        <p:nvSpPr>
          <p:cNvPr id="5" name="7-конечная звезда 4"/>
          <p:cNvSpPr/>
          <p:nvPr/>
        </p:nvSpPr>
        <p:spPr>
          <a:xfrm>
            <a:off x="683568" y="5373216"/>
            <a:ext cx="648072" cy="504056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1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2123728" y="5373216"/>
            <a:ext cx="648072" cy="504056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2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3779912" y="5301208"/>
            <a:ext cx="648072" cy="504056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3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5292080" y="5373216"/>
            <a:ext cx="648072" cy="504056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4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7020272" y="5301208"/>
            <a:ext cx="648072" cy="504056"/>
          </a:xfrm>
          <a:prstGeom prst="star7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5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" name="Рисунок 9" descr="i (2)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196752"/>
            <a:ext cx="460472" cy="343097"/>
          </a:xfrm>
          <a:prstGeom prst="rect">
            <a:avLst/>
          </a:prstGeom>
        </p:spPr>
      </p:pic>
      <p:pic>
        <p:nvPicPr>
          <p:cNvPr id="11" name="Рисунок 10" descr="i (5)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852936"/>
            <a:ext cx="396552" cy="396552"/>
          </a:xfrm>
          <a:prstGeom prst="rect">
            <a:avLst/>
          </a:prstGeom>
        </p:spPr>
      </p:pic>
      <p:pic>
        <p:nvPicPr>
          <p:cNvPr id="12" name="Рисунок 11" descr="1822r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861048"/>
            <a:ext cx="290640" cy="288896"/>
          </a:xfrm>
          <a:prstGeom prst="rect">
            <a:avLst/>
          </a:prstGeom>
        </p:spPr>
      </p:pic>
      <p:pic>
        <p:nvPicPr>
          <p:cNvPr id="13" name="Рисунок 12" descr="i (6)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996952"/>
            <a:ext cx="360040" cy="360040"/>
          </a:xfrm>
          <a:prstGeom prst="rect">
            <a:avLst/>
          </a:prstGeom>
        </p:spPr>
      </p:pic>
      <p:pic>
        <p:nvPicPr>
          <p:cNvPr id="15" name="Рисунок 14" descr="i (7)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196752"/>
            <a:ext cx="433586" cy="439722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>
              <a:snd r:embed="rId9" name="click.wav"/>
            </a:hlinkClick>
          </p:cNvPr>
          <p:cNvSpPr/>
          <p:nvPr/>
        </p:nvSpPr>
        <p:spPr>
          <a:xfrm>
            <a:off x="7956376" y="6093296"/>
            <a:ext cx="720080" cy="576064"/>
          </a:xfrm>
          <a:prstGeom prst="actionButtonForwardNex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48_html_m306dac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968"/>
            <a:ext cx="9144000" cy="7132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340768"/>
            <a:ext cx="6336704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Отгадай загадки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987824" y="4581128"/>
            <a:ext cx="2952328" cy="79208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Начать игру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48_html_m306dacb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52536" y="-126776"/>
            <a:ext cx="9649486" cy="6984776"/>
          </a:xfrm>
          <a:prstGeom prst="rect">
            <a:avLst/>
          </a:prstGeom>
        </p:spPr>
      </p:pic>
      <p:pic>
        <p:nvPicPr>
          <p:cNvPr id="3" name="Рисунок 2" descr="гггг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89040"/>
            <a:ext cx="1464587" cy="2520280"/>
          </a:xfrm>
          <a:prstGeom prst="rect">
            <a:avLst/>
          </a:prstGeom>
        </p:spPr>
      </p:pic>
      <p:pic>
        <p:nvPicPr>
          <p:cNvPr id="4" name="Рисунок 3" descr="avtobus-kartinki-dlya-detey-50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08720"/>
            <a:ext cx="2843808" cy="1599642"/>
          </a:xfrm>
          <a:prstGeom prst="rect">
            <a:avLst/>
          </a:prstGeom>
        </p:spPr>
      </p:pic>
      <p:pic>
        <p:nvPicPr>
          <p:cNvPr id="5" name="Рисунок 4" descr="i (8)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7FDFB"/>
              </a:clrFrom>
              <a:clrTo>
                <a:srgbClr val="F7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836712"/>
            <a:ext cx="1963855" cy="2016224"/>
          </a:xfrm>
          <a:prstGeom prst="rect">
            <a:avLst/>
          </a:prstGeom>
        </p:spPr>
      </p:pic>
      <p:pic>
        <p:nvPicPr>
          <p:cNvPr id="6" name="Рисунок 5" descr="Картинки-лис-для-детей-лиса-картинки-для-детей-смотреть-бесплатно-5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284984"/>
            <a:ext cx="2088232" cy="2088232"/>
          </a:xfrm>
          <a:prstGeom prst="rect">
            <a:avLst/>
          </a:prstGeom>
        </p:spPr>
      </p:pic>
      <p:pic>
        <p:nvPicPr>
          <p:cNvPr id="7" name="Рисунок 6" descr="razdvizhnoj-stol-sturnes-201-768-47-1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077072"/>
            <a:ext cx="1872208" cy="1872208"/>
          </a:xfrm>
          <a:prstGeom prst="rect">
            <a:avLst/>
          </a:prstGeom>
        </p:spPr>
      </p:pic>
      <p:sp>
        <p:nvSpPr>
          <p:cNvPr id="8" name="Облако 7"/>
          <p:cNvSpPr/>
          <p:nvPr/>
        </p:nvSpPr>
        <p:spPr>
          <a:xfrm>
            <a:off x="683568" y="332656"/>
            <a:ext cx="3528392" cy="25202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5580112" y="548680"/>
            <a:ext cx="3347864" cy="26642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1979712" y="2996952"/>
            <a:ext cx="2880320" cy="26642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5508104" y="4221088"/>
            <a:ext cx="2808312" cy="17281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1052736"/>
            <a:ext cx="22322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за чудо синий дом,</a:t>
            </a:r>
          </a:p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Окна светлые кругом,</a:t>
            </a:r>
          </a:p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Носит обувь из резины</a:t>
            </a:r>
          </a:p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питается бензином?</a:t>
            </a:r>
          </a:p>
          <a:p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228184" y="1127098"/>
            <a:ext cx="21602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Шевелились у цветка</a:t>
            </a:r>
            <a:endParaRPr kumimoji="0" lang="ru-RU" sz="1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Все четыре лепестка.</a:t>
            </a:r>
            <a:endParaRPr kumimoji="0" lang="ru-RU" sz="1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Я сорвать его хотел -</a:t>
            </a:r>
            <a:endParaRPr kumimoji="0" lang="ru-RU" sz="1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Он вспорхнул и улетел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267744" y="3566857"/>
            <a:ext cx="2448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Я сознаюсь, виновата:</a:t>
            </a:r>
            <a:endParaRPr kumimoji="0" lang="ru-RU" sz="1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Я - хитра и плутовата.</a:t>
            </a:r>
            <a:endParaRPr kumimoji="0" lang="ru-RU" sz="1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Я в курятник вечерком</a:t>
            </a:r>
            <a:endParaRPr kumimoji="0" lang="ru-RU" sz="1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Часто бегаю тайком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 flipH="1">
            <a:off x="5868144" y="4595096"/>
            <a:ext cx="17281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Под крышей четыре ножки,</a:t>
            </a:r>
            <a:endParaRPr kumimoji="0" lang="ru-RU" sz="1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 на крыше - суп да ложки.</a:t>
            </a:r>
            <a:endParaRPr kumimoji="0" lang="ru-RU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автобус">
            <a:hlinkClick r:id="" action="ppaction://media"/>
          </p:cNvPr>
          <p:cNvPicPr>
            <a:picLocks noRot="1" noChangeAspect="1"/>
          </p:cNvPicPr>
          <p:nvPr>
            <a:wavAudioFile r:embed="rId1" name="автобус"/>
          </p:nvPr>
        </p:nvPicPr>
        <p:blipFill>
          <a:blip r:embed="rId13" cstate="print"/>
          <a:stretch>
            <a:fillRect/>
          </a:stretch>
        </p:blipFill>
        <p:spPr>
          <a:xfrm>
            <a:off x="3851920" y="332656"/>
            <a:ext cx="304800" cy="304800"/>
          </a:xfrm>
          <a:prstGeom prst="rect">
            <a:avLst/>
          </a:prstGeom>
        </p:spPr>
      </p:pic>
      <p:pic>
        <p:nvPicPr>
          <p:cNvPr id="18" name="бабочка">
            <a:hlinkClick r:id="" action="ppaction://media"/>
          </p:cNvPr>
          <p:cNvPicPr>
            <a:picLocks noRot="1" noChangeAspect="1"/>
          </p:cNvPicPr>
          <p:nvPr>
            <a:wavAudioFile r:embed="rId2" name="бабочка"/>
          </p:nvPr>
        </p:nvPicPr>
        <p:blipFill>
          <a:blip r:embed="rId14" cstate="print"/>
          <a:stretch>
            <a:fillRect/>
          </a:stretch>
        </p:blipFill>
        <p:spPr>
          <a:xfrm>
            <a:off x="8460432" y="2708920"/>
            <a:ext cx="304800" cy="304800"/>
          </a:xfrm>
          <a:prstGeom prst="rect">
            <a:avLst/>
          </a:prstGeom>
        </p:spPr>
      </p:pic>
      <p:pic>
        <p:nvPicPr>
          <p:cNvPr id="22" name="лиса">
            <a:hlinkClick r:id="" action="ppaction://media"/>
          </p:cNvPr>
          <p:cNvPicPr>
            <a:picLocks noRot="1" noChangeAspect="1"/>
          </p:cNvPicPr>
          <p:nvPr>
            <a:wavAudioFile r:embed="rId3" name="лиса"/>
          </p:nvPr>
        </p:nvPicPr>
        <p:blipFill>
          <a:blip r:embed="rId14" cstate="print"/>
          <a:stretch>
            <a:fillRect/>
          </a:stretch>
        </p:blipFill>
        <p:spPr>
          <a:xfrm>
            <a:off x="5004048" y="3356992"/>
            <a:ext cx="304800" cy="304800"/>
          </a:xfrm>
          <a:prstGeom prst="rect">
            <a:avLst/>
          </a:prstGeom>
        </p:spPr>
      </p:pic>
      <p:pic>
        <p:nvPicPr>
          <p:cNvPr id="23" name="стол">
            <a:hlinkClick r:id="" action="ppaction://media"/>
          </p:cNvPr>
          <p:cNvPicPr>
            <a:picLocks noRot="1" noChangeAspect="1"/>
          </p:cNvPicPr>
          <p:nvPr>
            <a:wavAudioFile r:embed="rId4" name="стол"/>
          </p:nvPr>
        </p:nvPicPr>
        <p:blipFill>
          <a:blip r:embed="rId14" cstate="print"/>
          <a:stretch>
            <a:fillRect/>
          </a:stretch>
        </p:blipFill>
        <p:spPr>
          <a:xfrm>
            <a:off x="8172400" y="4221088"/>
            <a:ext cx="304800" cy="304800"/>
          </a:xfrm>
          <a:prstGeom prst="rect">
            <a:avLst/>
          </a:prstGeom>
        </p:spPr>
      </p:pic>
      <p:pic>
        <p:nvPicPr>
          <p:cNvPr id="24" name="Незнайка">
            <a:hlinkClick r:id="" action="ppaction://media"/>
          </p:cNvPr>
          <p:cNvPicPr>
            <a:picLocks noRot="1" noChangeAspect="1"/>
          </p:cNvPicPr>
          <p:nvPr>
            <a:wavAudioFile r:embed="rId5" name="Незнайка"/>
          </p:nvPr>
        </p:nvPicPr>
        <p:blipFill>
          <a:blip r:embed="rId15" cstate="print"/>
          <a:stretch>
            <a:fillRect/>
          </a:stretch>
        </p:blipFill>
        <p:spPr>
          <a:xfrm>
            <a:off x="395536" y="3573016"/>
            <a:ext cx="304800" cy="304800"/>
          </a:xfrm>
          <a:prstGeom prst="rect">
            <a:avLst/>
          </a:prstGeom>
        </p:spPr>
      </p:pic>
      <p:sp>
        <p:nvSpPr>
          <p:cNvPr id="21" name="Управляющая кнопка: далее 20">
            <a:hlinkClick r:id="" action="ppaction://hlinkshowjump?jump=nextslide" highlightClick="1">
              <a:snd r:embed="rId16" name="click.wav"/>
            </a:hlinkClick>
          </p:cNvPr>
          <p:cNvSpPr/>
          <p:nvPr/>
        </p:nvSpPr>
        <p:spPr>
          <a:xfrm>
            <a:off x="8100392" y="5805264"/>
            <a:ext cx="720080" cy="576064"/>
          </a:xfrm>
          <a:prstGeom prst="actionButtonForwardNex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00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76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7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65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1" dur="123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2" dur="123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4" dur="123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0" dur="123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71" dur="1230" decel="100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3" dur="1230" decel="100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numSld="7" showWhenStopped="0">
                <p:cTn id="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20" grpId="0"/>
      <p:bldP spid="2053" grpId="0"/>
      <p:bldP spid="20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148_html_m306dac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84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1340768"/>
            <a:ext cx="6336704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Сколько шариков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987824" y="4581128"/>
            <a:ext cx="2952328" cy="792088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Начать игру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340768"/>
            <a:ext cx="6336704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Сколько шариков</a:t>
            </a:r>
            <a:endParaRPr lang="ru-RU" sz="36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1953</TotalTime>
  <Words>476</Words>
  <Application>Microsoft Office PowerPoint</Application>
  <PresentationFormat>Экран (4:3)</PresentationFormat>
  <Paragraphs>113</Paragraphs>
  <Slides>25</Slides>
  <Notes>1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Ветрова</dc:creator>
  <cp:lastModifiedBy>Елена В. Лапкина</cp:lastModifiedBy>
  <cp:revision>92</cp:revision>
  <dcterms:created xsi:type="dcterms:W3CDTF">2017-03-04T17:57:29Z</dcterms:created>
  <dcterms:modified xsi:type="dcterms:W3CDTF">2017-04-19T13:19:51Z</dcterms:modified>
</cp:coreProperties>
</file>