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>
          <p15:clr>
            <a:srgbClr val="A4A3A4"/>
          </p15:clr>
        </p15:guide>
        <p15:guide id="2" pos="28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9"/>
    <p:restoredTop sz="94754"/>
  </p:normalViewPr>
  <p:slideViewPr>
    <p:cSldViewPr>
      <p:cViewPr varScale="1">
        <p:scale>
          <a:sx n="66" d="100"/>
          <a:sy n="66" d="100"/>
        </p:scale>
        <p:origin x="60" y="138"/>
      </p:cViewPr>
      <p:guideLst>
        <p:guide orient="horz" pos="2153"/>
        <p:guide pos="2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</a:ln>
          <a:effectLst/>
        </p:spPr>
        <p:txBody>
          <a:bodyPr vert="horz" wrap="square" lIns="91440" tIns="45720" rIns="91440" bIns="45720" anchor="t"/>
          <a:lstStyle/>
          <a:p>
            <a:pPr lvl="0">
              <a:defRPr/>
            </a:pPr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lvl="0">
              <a:defRPr/>
            </a:pPr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Четыре объекта" type="fourObj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4038599" cy="21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</a:p>
          <a:p>
            <a:pPr lvl="1">
              <a:defRPr/>
            </a:pPr>
            <a:r>
              <a:rPr lang="ru-RU" altLang="en-US"/>
              <a:t>Второй уровень</a:t>
            </a:r>
          </a:p>
          <a:p>
            <a:pPr lvl="2">
              <a:defRPr/>
            </a:pPr>
            <a:r>
              <a:rPr lang="ru-RU" altLang="en-US"/>
              <a:t>Третий уровень</a:t>
            </a:r>
          </a:p>
          <a:p>
            <a:pPr lvl="3">
              <a:defRPr/>
            </a:pPr>
            <a:r>
              <a:rPr lang="ru-RU" altLang="en-US"/>
              <a:t>Четвертый уровень</a:t>
            </a:r>
          </a:p>
          <a:p>
            <a:pPr lvl="4">
              <a:defRPr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199" y="1600200"/>
            <a:ext cx="4038599" cy="21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</a:p>
          <a:p>
            <a:pPr lvl="1">
              <a:defRPr/>
            </a:pPr>
            <a:r>
              <a:rPr lang="ru-RU" altLang="en-US"/>
              <a:t>Второй уровень</a:t>
            </a:r>
          </a:p>
          <a:p>
            <a:pPr lvl="2">
              <a:defRPr/>
            </a:pPr>
            <a:r>
              <a:rPr lang="ru-RU" altLang="en-US"/>
              <a:t>Третий уровень</a:t>
            </a:r>
          </a:p>
          <a:p>
            <a:pPr lvl="3">
              <a:defRPr/>
            </a:pPr>
            <a:r>
              <a:rPr lang="ru-RU" altLang="en-US"/>
              <a:t>Четвертый уровень</a:t>
            </a:r>
          </a:p>
          <a:p>
            <a:pPr lvl="4">
              <a:defRPr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56027" y="3984220"/>
            <a:ext cx="4038599" cy="21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</a:p>
          <a:p>
            <a:pPr lvl="1">
              <a:defRPr/>
            </a:pPr>
            <a:r>
              <a:rPr lang="ru-RU" altLang="en-US"/>
              <a:t>Второй уровень</a:t>
            </a:r>
          </a:p>
          <a:p>
            <a:pPr lvl="2">
              <a:defRPr/>
            </a:pPr>
            <a:r>
              <a:rPr lang="ru-RU" altLang="en-US"/>
              <a:t>Третий уровень</a:t>
            </a:r>
          </a:p>
          <a:p>
            <a:pPr lvl="3">
              <a:defRPr/>
            </a:pPr>
            <a:r>
              <a:rPr lang="ru-RU" altLang="en-US"/>
              <a:t>Четвертый уровень</a:t>
            </a:r>
          </a:p>
          <a:p>
            <a:pPr lvl="4">
              <a:defRPr/>
            </a:pPr>
            <a:r>
              <a:rPr lang="ru-RU" altLang="en-US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>
          <a:xfrm>
            <a:off x="4647028" y="3984220"/>
            <a:ext cx="4038599" cy="21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</a:p>
          <a:p>
            <a:pPr lvl="1">
              <a:defRPr/>
            </a:pPr>
            <a:r>
              <a:rPr lang="ru-RU" altLang="en-US"/>
              <a:t>Второй уровень</a:t>
            </a:r>
          </a:p>
          <a:p>
            <a:pPr lvl="2">
              <a:defRPr/>
            </a:pPr>
            <a:r>
              <a:rPr lang="ru-RU" altLang="en-US"/>
              <a:t>Третий уровень</a:t>
            </a:r>
          </a:p>
          <a:p>
            <a:pPr lvl="3">
              <a:defRPr/>
            </a:pPr>
            <a:r>
              <a:rPr lang="ru-RU" altLang="en-US"/>
              <a:t>Четвертый уровень</a:t>
            </a:r>
          </a:p>
          <a:p>
            <a:pPr lvl="4">
              <a:defRPr/>
            </a:pPr>
            <a:r>
              <a:rPr lang="ru-RU" altLang="en-US"/>
              <a:t>Пятый уровень</a:t>
            </a:r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12.02.2021</a:t>
            </a:fld>
            <a:endParaRPr lang="ru-RU" altLang="en-US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</a:ln>
          <a:effectLst/>
        </p:spPr>
        <p:txBody>
          <a:bodyPr vert="horz" wrap="square" lIns="91440" tIns="45720" rIns="91440" bIns="45720" anchor="t"/>
          <a:lstStyle/>
          <a:p>
            <a:pPr lvl="0">
              <a:defRPr/>
            </a:pPr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anchor="t"/>
          <a:lstStyle>
            <a:lvl1pPr algn="r">
              <a:defRPr/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</a:ln>
          <a:effectLst/>
        </p:spPr>
        <p:txBody>
          <a:bodyPr vert="horz" wrap="square" lIns="91440" tIns="45720" rIns="91440" bIns="45720" anchor="t"/>
          <a:lstStyle/>
          <a:p>
            <a:pPr lvl="0">
              <a:defRPr/>
            </a:pPr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</a:ln>
          <a:effectLst/>
        </p:spPr>
        <p:txBody>
          <a:bodyPr vert="horz" wrap="square" lIns="91440" tIns="45720" rIns="91440" bIns="45720" anchor="t"/>
          <a:lstStyle/>
          <a:p>
            <a:pPr lvl="0">
              <a:defRPr/>
            </a:pPr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>
              <a:defRPr/>
            </a:pPr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Трек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</a:ln>
          <a:effectLst/>
        </p:spPr>
        <p:txBody>
          <a:bodyPr vert="horz" wrap="square" lIns="91440" tIns="45720" rIns="91440" bIns="45720" anchor="t"/>
          <a:lstStyle/>
          <a:p>
            <a:pPr lvl="0">
              <a:defRPr/>
            </a:pPr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  <a:p>
            <a:pPr lvl="1" eaLnBrk="1" latinLnBrk="0" hangingPunct="1">
              <a:defRPr/>
            </a:pPr>
            <a:r>
              <a:rPr kumimoji="0" lang="ru-RU"/>
              <a:t>Второй уровень</a:t>
            </a:r>
          </a:p>
          <a:p>
            <a:pPr lvl="2" eaLnBrk="1" latinLnBrk="0" hangingPunct="1">
              <a:defRPr/>
            </a:pPr>
            <a:r>
              <a:rPr kumimoji="0" lang="ru-RU"/>
              <a:t>Третий уровень</a:t>
            </a:r>
          </a:p>
          <a:p>
            <a:pPr lvl="3" eaLnBrk="1" latinLnBrk="0" hangingPunct="1">
              <a:defRPr/>
            </a:pPr>
            <a:r>
              <a:rPr kumimoji="0"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lvl="0">
              <a:defRPr/>
            </a:pPr>
            <a:fld id="{7EAF463A-BC7C-46EE-9F1E-7F377CCA4891}" type="datetime1">
              <a:rPr lang="en-US"/>
              <a:pPr lvl="0">
                <a:defRPr/>
              </a:pPr>
              <a:t>2/12/2021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lvl="0">
              <a:defRPr/>
            </a:pPr>
            <a:fld id="{A483448D-3A78-4528-A469-B745A65DA480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</a:ln>
          <a:effectLst/>
        </p:spPr>
        <p:txBody>
          <a:bodyPr vert="horz" wrap="square" lIns="91440" tIns="45720" rIns="91440" bIns="45720" anchor="t"/>
          <a:lstStyle/>
          <a:p>
            <a:pPr lvl="0">
              <a:defRPr/>
            </a:pPr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</a:ln>
          <a:effectLst/>
        </p:spPr>
        <p:txBody>
          <a:bodyPr vert="horz" wrap="square" lIns="91440" tIns="45720" rIns="91440" bIns="45720" anchor="t"/>
          <a:lstStyle/>
          <a:p>
            <a:pPr lvl="0">
              <a:defRPr/>
            </a:pP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48" y="3361351"/>
            <a:ext cx="8458200" cy="715721"/>
          </a:xfrm>
        </p:spPr>
        <p:txBody>
          <a:bodyPr>
            <a:normAutofit fontScale="90000"/>
          </a:bodyPr>
          <a:lstStyle/>
          <a:p>
            <a:pPr lvl="0" algn="ctr">
              <a:defRPr/>
            </a:pPr>
            <a:r>
              <a:rPr lang="en-US" altLang="ru-RU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1</a:t>
            </a:r>
            <a:r>
              <a:rPr lang="ru-RU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класс                                   </a:t>
            </a:r>
            <a:br>
              <a:rPr lang="ru-RU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  </a:t>
            </a:r>
            <a:br>
              <a:rPr lang="ru-RU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/>
            </a:r>
            <a:br>
              <a:rPr lang="ru-RU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/>
            </a:r>
            <a:br>
              <a:rPr lang="ru-RU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endParaRPr lang="ru-RU" sz="2400" b="1" cap="none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990600"/>
            <a:ext cx="8458200" cy="91440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>
            <a:scrgbClr r="0" g="0" b="0"/>
          </a:fontRef>
        </p:style>
        <p:txBody>
          <a:bodyPr>
            <a:normAutofit/>
          </a:bodyPr>
          <a:lstStyle/>
          <a:p>
            <a:pPr lvl="0">
              <a:defRPr/>
            </a:pPr>
            <a:r>
              <a:rPr lang="ru-RU">
                <a:solidFill>
                  <a:srgbClr val="FF0000"/>
                </a:solidFill>
                <a:latin typeface="Times New Roman"/>
                <a:cs typeface="Times New Roman"/>
              </a:rPr>
              <a:t>                           </a:t>
            </a:r>
            <a:r>
              <a:rPr lang="ru-RU" sz="4000" b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Урок развития речи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83709" y="5661248"/>
            <a:ext cx="4785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Учитель </a:t>
            </a:r>
            <a:r>
              <a:rPr lang="ru-RU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Пехтерева Галина Владимировна, учитель начальных классов </a:t>
            </a:r>
            <a:br>
              <a:rPr lang="ru-RU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ОГБОУ «Школа №10 г. Рязани» 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9476" y="728700"/>
            <a:ext cx="6336704" cy="33841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sz="3600" b="0" i="0" strike="noStrike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*Сегодня я узнал(а)…</a:t>
            </a: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Malgun Gothic"/>
                <a:cs typeface="Times New Roman"/>
              </a:rPr>
              <a:t> </a:t>
            </a:r>
          </a:p>
          <a:p>
            <a:pPr algn="l">
              <a:defRPr/>
            </a:pP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*Было интересно…</a:t>
            </a: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Malgun Gothic"/>
                <a:cs typeface="Times New Roman"/>
              </a:rPr>
              <a:t> </a:t>
            </a:r>
          </a:p>
          <a:p>
            <a:pPr algn="l">
              <a:defRPr/>
            </a:pP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*Было трудно...</a:t>
            </a: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Malgun Gothic"/>
                <a:cs typeface="Times New Roman"/>
              </a:rPr>
              <a:t> </a:t>
            </a:r>
          </a:p>
          <a:p>
            <a:pPr algn="l">
              <a:defRPr/>
            </a:pP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*Теперь я знаю…</a:t>
            </a: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Malgun Gothic"/>
                <a:cs typeface="Times New Roman"/>
              </a:rPr>
              <a:t> </a:t>
            </a:r>
          </a:p>
          <a:p>
            <a:pPr algn="l">
              <a:defRPr/>
            </a:pP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*Меня удивило…</a:t>
            </a: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Malgun Gothic"/>
                <a:cs typeface="Times New Roman"/>
              </a:rPr>
              <a:t> </a:t>
            </a:r>
          </a:p>
          <a:p>
            <a:pPr algn="l">
              <a:defRPr/>
            </a:pPr>
            <a:r>
              <a:rPr sz="3600" b="0" i="0" strike="noStrike">
                <a:solidFill>
                  <a:srgbClr val="000011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*Мне захотелось...</a:t>
            </a:r>
          </a:p>
        </p:txBody>
      </p:sp>
      <p:pic>
        <p:nvPicPr>
          <p:cNvPr id="3" name="Объект 14"/>
          <p:cNvPicPr>
            <a:picLocks noGrp="1"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339916" y="4149080"/>
            <a:ext cx="3159725" cy="2117016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181600" y="914400"/>
            <a:ext cx="350520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Администратор\Рабочий стол\0_5a6e2_39977f02_L.gif"/>
          <p:cNvPicPr>
            <a:picLocks noChangeAspect="1" noChangeArrowheads="1" noCrop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82575" y="501650"/>
            <a:ext cx="4572000" cy="42862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737" y="342900"/>
            <a:ext cx="8686800" cy="838200"/>
          </a:xfrm>
        </p:spPr>
        <p:txBody>
          <a:bodyPr>
            <a:normAutofit fontScale="90000"/>
          </a:bodyPr>
          <a:lstStyle/>
          <a:p>
            <a:pPr lvl="0" algn="ctr">
              <a:defRPr/>
            </a:pPr>
            <a:r>
              <a:rPr lang="ru-RU" b="1" i="1" dirty="0"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i="1" dirty="0">
                <a:solidFill>
                  <a:srgbClr val="C00000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ОСЕНЬ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tretch>
            <a:fillRect/>
          </a:stretch>
        </p:blipFill>
        <p:spPr>
          <a:xfrm>
            <a:off x="409451" y="127504"/>
            <a:ext cx="2790948" cy="2082296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Объект 12"/>
          <p:cNvPicPr>
            <a:picLocks noGrp="1" noChangeAspect="1"/>
          </p:cNvPicPr>
          <p:nvPr>
            <p:ph sz="half" idx="3"/>
          </p:nvPr>
        </p:nvPicPr>
        <p:blipFill rotWithShape="1">
          <a:blip r:embed="rId3"/>
          <a:stretch>
            <a:fillRect/>
          </a:stretch>
        </p:blipFill>
        <p:spPr>
          <a:xfrm>
            <a:off x="914400" y="2380075"/>
            <a:ext cx="3352800" cy="2097849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Объект 13"/>
          <p:cNvPicPr>
            <a:picLocks noGrp="1" noChangeAspect="1"/>
          </p:cNvPicPr>
          <p:nvPr>
            <p:ph sz="half" idx="4"/>
          </p:nvPr>
        </p:nvPicPr>
        <p:blipFill rotWithShape="1">
          <a:blip r:embed="rId4"/>
          <a:stretch>
            <a:fillRect/>
          </a:stretch>
        </p:blipFill>
        <p:spPr>
          <a:xfrm>
            <a:off x="609599" y="4648200"/>
            <a:ext cx="3276600" cy="2049695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867400" y="152400"/>
            <a:ext cx="3025588" cy="2057400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 rotWithShape="1">
          <a:blip r:embed="rId6"/>
          <a:stretch>
            <a:fillRect/>
          </a:stretch>
        </p:blipFill>
        <p:spPr>
          <a:xfrm>
            <a:off x="4516137" y="2370492"/>
            <a:ext cx="3159725" cy="2117016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5562600" y="4572000"/>
            <a:ext cx="3048000" cy="2166081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                   </a:t>
            </a:r>
          </a:p>
        </p:txBody>
      </p:sp>
      <p:sp>
        <p:nvSpPr>
          <p:cNvPr id="4" name="Содержимое 2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  <a:defRPr/>
            </a:pPr>
            <a:r>
              <a:rPr lang="ru-RU" altLang="en-US" sz="4400" b="1" dirty="0">
                <a:solidFill>
                  <a:schemeClr val="tx1"/>
                </a:solidFill>
                <a:latin typeface="Times New Roman"/>
                <a:cs typeface="Times New Roman"/>
              </a:rPr>
              <a:t>ноябрь</a:t>
            </a:r>
          </a:p>
          <a:p>
            <a:pPr>
              <a:defRPr/>
            </a:pPr>
            <a:endParaRPr lang="ru-RU" altLang="en-US" dirty="0"/>
          </a:p>
          <a:p>
            <a:pPr>
              <a:buNone/>
              <a:defRPr/>
            </a:pPr>
            <a:endParaRPr lang="ru-RU" altLang="en-US" dirty="0"/>
          </a:p>
          <a:p>
            <a:pPr algn="ctr">
              <a:buNone/>
              <a:defRPr/>
            </a:pPr>
            <a:r>
              <a:rPr lang="ru-RU" altLang="en-US" sz="4400" b="1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СЕНТЯБРЬ</a:t>
            </a:r>
          </a:p>
          <a:p>
            <a:pPr>
              <a:defRPr/>
            </a:pPr>
            <a:endParaRPr lang="ru-RU" altLang="en-US" dirty="0"/>
          </a:p>
          <a:p>
            <a:pPr>
              <a:defRPr/>
            </a:pPr>
            <a:endParaRPr lang="ru-RU" altLang="en-US" dirty="0"/>
          </a:p>
          <a:p>
            <a:pPr algn="r">
              <a:buNone/>
              <a:defRPr/>
            </a:pPr>
            <a:r>
              <a:rPr lang="ru-RU" altLang="en-US" sz="4400" b="1" dirty="0">
                <a:solidFill>
                  <a:srgbClr val="FF6600"/>
                </a:solidFill>
                <a:latin typeface="Times New Roman"/>
                <a:cs typeface="Times New Roman"/>
              </a:rPr>
              <a:t>ОКТЯБРЬ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562600" y="838200"/>
            <a:ext cx="2285469" cy="1428418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81000" y="4021083"/>
            <a:ext cx="2766556" cy="2074916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i="1">
                <a:solidFill>
                  <a:schemeClr val="accent1">
                    <a:lumMod val="50000"/>
                  </a:schemeClr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СЕНТЯБРЬ, ОКТЯБРЬ, НОЯБРЬ</a:t>
            </a:r>
          </a:p>
        </p:txBody>
      </p:sp>
      <p:pic>
        <p:nvPicPr>
          <p:cNvPr id="6" name="img-20141116101325-581.jpg" descr="C:\Documents and Settings\Администратор\Рабочий стол\месяцы\img-20141116101325-581.jpg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tretch>
            <a:fillRect/>
          </a:stretch>
        </p:blipFill>
        <p:spPr>
          <a:xfrm>
            <a:off x="3027725" y="3277692"/>
            <a:ext cx="3068275" cy="2818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Администратор\Рабочий стол\месяцы\img2F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304800" y="1165753"/>
            <a:ext cx="3048000" cy="2644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9oboev.ru-69782.jpg" descr="C:\Documents and Settings\Администратор\Рабочий стол\месяцы\9oboev.ru-69782.jpg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5562600" y="1178560"/>
            <a:ext cx="3200400" cy="2631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TextBox 1026"/>
          <p:cNvSpPr txBox="1"/>
          <p:nvPr/>
        </p:nvSpPr>
        <p:spPr>
          <a:xfrm>
            <a:off x="609600" y="3810000"/>
            <a:ext cx="2057400" cy="44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2400">
                <a:solidFill>
                  <a:srgbClr val="BAFF1A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РАННЯЯ</a:t>
            </a:r>
            <a:endParaRPr lang="ru-RU" altLang="en-US" sz="2400"/>
          </a:p>
        </p:txBody>
      </p:sp>
      <p:sp>
        <p:nvSpPr>
          <p:cNvPr id="1031" name="TextBox 1030"/>
          <p:cNvSpPr txBox="1"/>
          <p:nvPr/>
        </p:nvSpPr>
        <p:spPr>
          <a:xfrm>
            <a:off x="6477000" y="3810000"/>
            <a:ext cx="1665923" cy="4495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en-US" sz="2400" b="1">
                <a:solidFill>
                  <a:srgbClr val="FF6600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ЗОЛОТАЯ</a:t>
            </a:r>
            <a:endParaRPr lang="ru-RU" altLang="en-US"/>
          </a:p>
        </p:txBody>
      </p:sp>
      <p:sp>
        <p:nvSpPr>
          <p:cNvPr id="1032" name="TextBox 1031"/>
          <p:cNvSpPr txBox="1"/>
          <p:nvPr/>
        </p:nvSpPr>
        <p:spPr>
          <a:xfrm>
            <a:off x="3648321" y="2919259"/>
            <a:ext cx="1691640" cy="4495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en-US" sz="2400" b="1" dirty="0">
                <a:solidFill>
                  <a:schemeClr val="tx1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ПОЗДНЯЯ</a:t>
            </a:r>
            <a:endParaRPr lang="ru-RU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86800" cy="838200"/>
          </a:xfrm>
          <a:ln/>
        </p:spPr>
        <p:style>
          <a:lnRef idx="2">
            <a:schemeClr val="accent5"/>
          </a:lnRef>
          <a:fillRef idx="1003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lvl="0">
              <a:defRPr/>
            </a:pPr>
            <a:r>
              <a:rPr lang="ru-RU">
                <a:solidFill>
                  <a:srgbClr val="0070C0"/>
                </a:solidFill>
              </a:rPr>
              <a:t>               </a:t>
            </a:r>
            <a:r>
              <a:rPr lang="ru-RU" b="1">
                <a:solidFill>
                  <a:srgbClr val="0070C0"/>
                </a:solidFill>
              </a:rPr>
              <a:t>  </a:t>
            </a:r>
            <a:r>
              <a:rPr lang="ru-RU" b="1">
                <a:solidFill>
                  <a:srgbClr val="FF0000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altLang="en-US" b="1">
                <a:solidFill>
                  <a:srgbClr val="FF0000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ОСЕНЬ</a:t>
            </a:r>
            <a:r>
              <a:rPr lang="ru-RU" b="1" cap="none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 (КАКАЯ?)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96543" y="1880828"/>
            <a:ext cx="373380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/>
              <a:buChar char="Ø"/>
              <a:defRPr/>
            </a:pPr>
            <a:r>
              <a:rPr lang="ru-RU" altLang="en-US" sz="2400" dirty="0">
                <a:latin typeface="Times New Roman"/>
                <a:cs typeface="Times New Roman"/>
              </a:rPr>
              <a:t> </a:t>
            </a:r>
            <a:r>
              <a:rPr lang="ru-RU" altLang="en-US" sz="2400" dirty="0" smtClean="0">
                <a:latin typeface="Times New Roman"/>
                <a:cs typeface="Times New Roman"/>
              </a:rPr>
              <a:t> РАННЯЯ</a:t>
            </a:r>
            <a:endParaRPr lang="ru-RU" altLang="en-US" sz="2400" dirty="0"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  <a:buFont typeface="Wingdings"/>
              <a:buChar char="Ø"/>
              <a:defRPr/>
            </a:pPr>
            <a:r>
              <a:rPr lang="ru-RU" altLang="en-US" sz="2400" dirty="0" smtClean="0">
                <a:latin typeface="Times New Roman"/>
                <a:cs typeface="Times New Roman"/>
              </a:rPr>
              <a:t>  ЗОЛОТАЯ</a:t>
            </a:r>
            <a:endParaRPr lang="ru-RU" altLang="en-US" sz="2400" dirty="0"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  <a:buFont typeface="Wingdings"/>
              <a:buChar char="Ø"/>
              <a:defRPr/>
            </a:pPr>
            <a:r>
              <a:rPr lang="ru-RU" altLang="en-US" sz="2400" dirty="0" smtClean="0">
                <a:latin typeface="Times New Roman"/>
                <a:cs typeface="Times New Roman"/>
              </a:rPr>
              <a:t>  ПОЗДНЯЯ</a:t>
            </a:r>
            <a:endParaRPr lang="ru-RU" altLang="en-US" sz="2400" dirty="0"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  <a:buFont typeface="Wingdings"/>
              <a:buChar char="Ø"/>
              <a:defRPr/>
            </a:pPr>
            <a:r>
              <a:rPr lang="ru-RU" altLang="en-US" sz="2400" dirty="0" smtClean="0">
                <a:latin typeface="Times New Roman"/>
                <a:cs typeface="Times New Roman"/>
              </a:rPr>
              <a:t>  ПЁСТРАЯ</a:t>
            </a:r>
            <a:endParaRPr lang="ru-RU" altLang="en-US" sz="2400" dirty="0"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  <a:buFont typeface="Wingdings"/>
              <a:buChar char="Ø"/>
              <a:defRPr/>
            </a:pPr>
            <a:r>
              <a:rPr lang="ru-RU" altLang="en-US" sz="2400" dirty="0" smtClean="0">
                <a:latin typeface="Times New Roman"/>
                <a:cs typeface="Times New Roman"/>
              </a:rPr>
              <a:t>  ХМУРАЯ</a:t>
            </a:r>
            <a:endParaRPr lang="ru-RU" altLang="en-US" sz="2400" dirty="0"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  <a:buFont typeface="Wingdings"/>
              <a:buChar char="Ø"/>
              <a:defRPr/>
            </a:pPr>
            <a:r>
              <a:rPr lang="ru-RU" altLang="en-US" sz="2400" dirty="0" smtClean="0">
                <a:latin typeface="Times New Roman"/>
                <a:cs typeface="Times New Roman"/>
              </a:rPr>
              <a:t>  ДОЖДЛИВАЯ</a:t>
            </a:r>
            <a:endParaRPr lang="ru-RU" altLang="en-US" sz="2400" dirty="0"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  <a:buFont typeface="Wingdings"/>
              <a:buChar char="Ø"/>
              <a:defRPr/>
            </a:pPr>
            <a:r>
              <a:rPr lang="ru-RU" altLang="en-US" sz="2400" dirty="0" smtClean="0">
                <a:latin typeface="Times New Roman"/>
                <a:cs typeface="Times New Roman"/>
              </a:rPr>
              <a:t>  РАЗНОЦВЕТНАЯ</a:t>
            </a:r>
          </a:p>
          <a:p>
            <a:pPr>
              <a:lnSpc>
                <a:spcPct val="150000"/>
              </a:lnSpc>
              <a:buFont typeface="Wingdings"/>
              <a:buChar char="Ø"/>
              <a:defRPr/>
            </a:pPr>
            <a:r>
              <a:rPr lang="ru-RU" altLang="en-US" sz="2400" dirty="0">
                <a:latin typeface="Times New Roman"/>
                <a:cs typeface="Times New Roman"/>
              </a:rPr>
              <a:t> </a:t>
            </a:r>
            <a:r>
              <a:rPr lang="ru-RU" altLang="en-US" sz="2400" dirty="0" smtClean="0">
                <a:latin typeface="Times New Roman"/>
                <a:cs typeface="Times New Roman"/>
              </a:rPr>
              <a:t> ХОЛОДНАЯ</a:t>
            </a:r>
            <a:endParaRPr lang="ru-RU" altLang="en-US" sz="2400" dirty="0">
              <a:latin typeface="Times New Roman"/>
              <a:cs typeface="Times New Roman"/>
            </a:endParaRPr>
          </a:p>
          <a:p>
            <a:pPr>
              <a:lnSpc>
                <a:spcPct val="90000"/>
              </a:lnSpc>
              <a:buFont typeface="Wingdings"/>
              <a:buChar char="Ø"/>
              <a:defRPr/>
            </a:pPr>
            <a:endParaRPr lang="ru-RU" sz="2400" dirty="0">
              <a:latin typeface="Times New Roman"/>
              <a:cs typeface="Times New Roman"/>
            </a:endParaRPr>
          </a:p>
          <a:p>
            <a:pPr>
              <a:lnSpc>
                <a:spcPct val="90000"/>
              </a:lnSpc>
              <a:buFont typeface="Wingdings"/>
              <a:buNone/>
              <a:defRPr/>
            </a:pPr>
            <a:endParaRPr lang="ru-RU" sz="2400" dirty="0">
              <a:latin typeface="Times New Roman"/>
              <a:cs typeface="Times New Roman"/>
            </a:endParaRPr>
          </a:p>
          <a:p>
            <a:pPr>
              <a:lnSpc>
                <a:spcPct val="90000"/>
              </a:lnSpc>
              <a:buFont typeface="Wingdings"/>
              <a:buNone/>
              <a:defRPr/>
            </a:pPr>
            <a:endParaRPr lang="ru-RU" sz="2400" dirty="0">
              <a:latin typeface="Times New Roman"/>
              <a:cs typeface="Times New Roman"/>
            </a:endParaRPr>
          </a:p>
        </p:txBody>
      </p:sp>
      <p:pic>
        <p:nvPicPr>
          <p:cNvPr id="7" name="xZI9x3QP7nE.jpg" descr="C:\Documents and Settings\Администратор\Рабочий стол\месяцы\xZI9x3QP7nE.jpg"/>
          <p:cNvPicPr>
            <a:picLocks noGrp="1"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743200" y="3962400"/>
            <a:ext cx="2133600" cy="2590800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6687.jpg" descr="C:\Documents and Settings\Администратор\Рабочий стол\месяцы\6687.jpg"/>
          <p:cNvPicPr>
            <a:picLocks noGrp="1"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04800" y="3962400"/>
            <a:ext cx="2133600" cy="2514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tretch>
            <a:fillRect/>
          </a:stretch>
        </p:blipFill>
        <p:spPr>
          <a:xfrm>
            <a:off x="990600" y="1676400"/>
            <a:ext cx="3141817" cy="2087563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b="1" i="1"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i="1"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i="1"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ru-RU">
                <a:solidFill>
                  <a:srgbClr val="C00000"/>
                </a:solidFill>
              </a:rPr>
              <a:t/>
            </a:r>
            <a:br>
              <a:rPr lang="ru-RU">
                <a:solidFill>
                  <a:srgbClr val="C00000"/>
                </a:solidFill>
              </a:rPr>
            </a:br>
            <a:endParaRPr lang="ru-RU">
              <a:solidFill>
                <a:srgbClr val="C00000"/>
              </a:solidFill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tretch>
            <a:fillRect/>
          </a:stretch>
        </p:blipFill>
        <p:spPr>
          <a:xfrm>
            <a:off x="533400" y="1066800"/>
            <a:ext cx="3733799" cy="5215467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Содержимое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4724400" y="1066800"/>
            <a:ext cx="3886200" cy="5240286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457200"/>
            <a:ext cx="2438400" cy="3276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286000" y="533400"/>
            <a:ext cx="2286000" cy="3200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419600" y="533400"/>
            <a:ext cx="2514600" cy="32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781800" y="533400"/>
            <a:ext cx="2362200" cy="3200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0" y="3581400"/>
            <a:ext cx="2362200" cy="304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2232659" y="3581400"/>
            <a:ext cx="2339340" cy="30556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4572000" y="3581400"/>
            <a:ext cx="2209800" cy="30200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6781800" y="3581400"/>
            <a:ext cx="2362200" cy="304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9848" cy="14478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en-US" b="1" i="1">
                <a:solidFill>
                  <a:schemeClr val="accent1">
                    <a:lumMod val="50000"/>
                  </a:schemeClr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Лист в октябре не держится на дереве. </a:t>
            </a:r>
          </a:p>
        </p:txBody>
      </p:sp>
      <p:sp>
        <p:nvSpPr>
          <p:cNvPr id="9" name="Содержимое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10" name="204979__close-up-leaves-maple-autumn_p.jpg" descr="C:\Documents and Settings\Администратор\Рабочий стол\месяцы\204979__close-up-leaves-maple-autumn_p.jpg"/>
          <p:cNvPicPr>
            <a:picLocks noGrp="1"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33400" y="1371600"/>
            <a:ext cx="3191044" cy="2590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0_70f17_ac649b29_XL.jpg" descr="C:\Documents and Settings\Администратор\Рабочий стол\месяцы\0_70f17_ac649b29_XL.jp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416684" y="1371600"/>
            <a:ext cx="3346315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b1a1fbf6ba222238e48cce4af60f7f7c.jpg" descr="C:\Documents and Settings\Администратор\Рабочий стол\месяцы\b1a1fbf6ba222238e48cce4af60f7f7c.jpg"/>
          <p:cNvPicPr>
            <a:picLocks noGrp="1"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66800" y="4072857"/>
            <a:ext cx="3276599" cy="2556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Объект 12"/>
          <p:cNvPicPr>
            <a:picLocks noGrp="1" noChangeAspect="1"/>
          </p:cNvPicPr>
          <p:nvPr>
            <p:ph sz="half" idx="1"/>
          </p:nvPr>
        </p:nvPicPr>
        <p:blipFill rotWithShape="1">
          <a:blip r:embed="rId5"/>
          <a:stretch>
            <a:fillRect/>
          </a:stretch>
        </p:blipFill>
        <p:spPr>
          <a:xfrm>
            <a:off x="4724400" y="4191000"/>
            <a:ext cx="3352800" cy="2362200"/>
          </a:xfrm>
          <a:prstGeom prst="rect">
            <a:avLst/>
          </a:prstGeom>
          <a:ln w="88900" cap="sq">
            <a:noFill/>
            <a:miter/>
          </a:ln>
          <a:effectLst>
            <a:outerShdw blurRad="127000" dist="127000" dir="27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endParaRPr/>
          </a:p>
        </p:txBody>
      </p:sp>
      <p:pic>
        <p:nvPicPr>
          <p:cNvPr id="4" name="osen_foto_5_04.jpg" descr="C:\Documents and Settings\Администратор\Рабочий стол\месяцы\osen_foto_5_04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0" y="-38746"/>
            <a:ext cx="9144000" cy="6896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Microsoft JhengHei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Microsoft JhengHei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81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Malgun Gothic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1 класс                                          </vt:lpstr>
      <vt:lpstr> ОСЕНЬ  </vt:lpstr>
      <vt:lpstr>                   </vt:lpstr>
      <vt:lpstr>СЕНТЯБРЬ, ОКТЯБРЬ, НОЯБРЬ</vt:lpstr>
      <vt:lpstr>                   ОСЕНЬ (КАКАЯ?)</vt:lpstr>
      <vt:lpstr>     </vt:lpstr>
      <vt:lpstr>Презентация PowerPoint</vt:lpstr>
      <vt:lpstr>Лист в октябре не держится на дереве. 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ОСЕНЬ - ПРЕКРАСНОЕ ВРЕМЯ ГОДА!      </dc:title>
  <cp:lastModifiedBy>lev</cp:lastModifiedBy>
  <cp:revision>43</cp:revision>
  <dcterms:modified xsi:type="dcterms:W3CDTF">2021-02-12T11:21:34Z</dcterms:modified>
  <cp:version>0906.0100.01</cp:version>
</cp:coreProperties>
</file>