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5" r:id="rId8"/>
    <p:sldId id="264" r:id="rId9"/>
    <p:sldId id="263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-126" y="-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8474-6810-4044-A896-720031633D43}" type="datetimeFigureOut">
              <a:rPr lang="ru-RU" smtClean="0"/>
              <a:t>03.11.16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34D2-3F73-49F7-9658-D325B423B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60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8474-6810-4044-A896-720031633D43}" type="datetimeFigureOut">
              <a:rPr lang="ru-RU" smtClean="0"/>
              <a:t>03.11.16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34D2-3F73-49F7-9658-D325B423B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08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8474-6810-4044-A896-720031633D43}" type="datetimeFigureOut">
              <a:rPr lang="ru-RU" smtClean="0"/>
              <a:t>03.11.16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34D2-3F73-49F7-9658-D325B423B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28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8474-6810-4044-A896-720031633D43}" type="datetimeFigureOut">
              <a:rPr lang="ru-RU" smtClean="0"/>
              <a:t>03.11.16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34D2-3F73-49F7-9658-D325B423B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42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8474-6810-4044-A896-720031633D43}" type="datetimeFigureOut">
              <a:rPr lang="ru-RU" smtClean="0"/>
              <a:t>03.11.16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34D2-3F73-49F7-9658-D325B423B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65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8474-6810-4044-A896-720031633D43}" type="datetimeFigureOut">
              <a:rPr lang="ru-RU" smtClean="0"/>
              <a:t>03.11.16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34D2-3F73-49F7-9658-D325B423B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70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8474-6810-4044-A896-720031633D43}" type="datetimeFigureOut">
              <a:rPr lang="ru-RU" smtClean="0"/>
              <a:t>03.11.16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34D2-3F73-49F7-9658-D325B423B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16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8474-6810-4044-A896-720031633D43}" type="datetimeFigureOut">
              <a:rPr lang="ru-RU" smtClean="0"/>
              <a:t>03.11.16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34D2-3F73-49F7-9658-D325B423B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65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8474-6810-4044-A896-720031633D43}" type="datetimeFigureOut">
              <a:rPr lang="ru-RU" smtClean="0"/>
              <a:t>03.11.16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34D2-3F73-49F7-9658-D325B423B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82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8474-6810-4044-A896-720031633D43}" type="datetimeFigureOut">
              <a:rPr lang="ru-RU" smtClean="0"/>
              <a:t>03.11.16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34D2-3F73-49F7-9658-D325B423B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85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8474-6810-4044-A896-720031633D43}" type="datetimeFigureOut">
              <a:rPr lang="ru-RU" smtClean="0"/>
              <a:t>03.11.16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34D2-3F73-49F7-9658-D325B423B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67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F8474-6810-4044-A896-720031633D43}" type="datetimeFigureOut">
              <a:rPr lang="ru-RU" smtClean="0"/>
              <a:t>03.11.16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34D2-3F73-49F7-9658-D325B423B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9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5440" y="631064"/>
            <a:ext cx="11003280" cy="2009105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 занятию</a:t>
            </a:r>
            <a:b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образовательной области 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развитие»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9" y="3129566"/>
            <a:ext cx="9435921" cy="128788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Море</a:t>
            </a:r>
            <a:endParaRPr lang="ru-RU" sz="4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«Д/с №1 «Светлячок»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Скопин</a:t>
            </a:r>
          </a:p>
          <a:p>
            <a:pPr algn="r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Жарикова Е.А</a:t>
            </a:r>
          </a:p>
          <a:p>
            <a:pPr algn="r"/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2016г.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3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39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155" y="476518"/>
            <a:ext cx="11217499" cy="6091707"/>
          </a:xfrm>
        </p:spPr>
      </p:pic>
    </p:spTree>
    <p:extLst>
      <p:ext uri="{BB962C8B-B14F-4D97-AF65-F5344CB8AC3E}">
        <p14:creationId xmlns:p14="http://schemas.microsoft.com/office/powerpoint/2010/main" val="184153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62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Море- в котором плавает мусор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699" y="940158"/>
            <a:ext cx="11694016" cy="5640946"/>
          </a:xfrm>
        </p:spPr>
      </p:pic>
    </p:spTree>
    <p:extLst>
      <p:ext uri="{BB962C8B-B14F-4D97-AF65-F5344CB8AC3E}">
        <p14:creationId xmlns:p14="http://schemas.microsoft.com/office/powerpoint/2010/main" val="255144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06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Царь-Нептун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065" y="875765"/>
            <a:ext cx="11153104" cy="5834128"/>
          </a:xfrm>
        </p:spPr>
      </p:pic>
    </p:spTree>
    <p:extLst>
      <p:ext uri="{BB962C8B-B14F-4D97-AF65-F5344CB8AC3E}">
        <p14:creationId xmlns:p14="http://schemas.microsoft.com/office/powerpoint/2010/main" val="337849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4546"/>
            <a:ext cx="10515600" cy="88864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Морские обитатели:</a:t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Краб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305" y="1313646"/>
            <a:ext cx="11694016" cy="5409126"/>
          </a:xfrm>
        </p:spPr>
      </p:pic>
    </p:spTree>
    <p:extLst>
      <p:ext uri="{BB962C8B-B14F-4D97-AF65-F5344CB8AC3E}">
        <p14:creationId xmlns:p14="http://schemas.microsoft.com/office/powerpoint/2010/main" val="152777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9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Морская черепаха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487" y="953038"/>
            <a:ext cx="11500834" cy="5628066"/>
          </a:xfrm>
        </p:spPr>
      </p:pic>
    </p:spTree>
    <p:extLst>
      <p:ext uri="{BB962C8B-B14F-4D97-AF65-F5344CB8AC3E}">
        <p14:creationId xmlns:p14="http://schemas.microsoft.com/office/powerpoint/2010/main" val="2934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Дельфины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457" y="862886"/>
            <a:ext cx="11449318" cy="5731098"/>
          </a:xfrm>
        </p:spPr>
      </p:pic>
    </p:spTree>
    <p:extLst>
      <p:ext uri="{BB962C8B-B14F-4D97-AF65-F5344CB8AC3E}">
        <p14:creationId xmlns:p14="http://schemas.microsoft.com/office/powerpoint/2010/main" val="12073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Медуза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245" y="1056068"/>
            <a:ext cx="11372045" cy="5602309"/>
          </a:xfrm>
        </p:spPr>
      </p:pic>
    </p:spTree>
    <p:extLst>
      <p:ext uri="{BB962C8B-B14F-4D97-AF65-F5344CB8AC3E}">
        <p14:creationId xmlns:p14="http://schemas.microsoft.com/office/powerpoint/2010/main" val="35964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Акула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941" y="1056068"/>
            <a:ext cx="11719773" cy="5550794"/>
          </a:xfrm>
        </p:spPr>
      </p:pic>
    </p:spTree>
    <p:extLst>
      <p:ext uri="{BB962C8B-B14F-4D97-AF65-F5344CB8AC3E}">
        <p14:creationId xmlns:p14="http://schemas.microsoft.com/office/powerpoint/2010/main" val="153539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18566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Загадка:</a:t>
            </a:r>
            <a:b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огромный, толстокожий,</a:t>
            </a:r>
            <a:b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по виду с рыбой схожий,</a:t>
            </a:r>
            <a:b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Вверх фонтан воды летит,</a:t>
            </a:r>
            <a:b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приветствует всех …( кит)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81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7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093" y="1081826"/>
            <a:ext cx="11629622" cy="5550794"/>
          </a:xfrm>
        </p:spPr>
      </p:pic>
    </p:spTree>
    <p:extLst>
      <p:ext uri="{BB962C8B-B14F-4D97-AF65-F5344CB8AC3E}">
        <p14:creationId xmlns:p14="http://schemas.microsoft.com/office/powerpoint/2010/main" val="23565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37</Words>
  <Application>Microsoft Office PowerPoint</Application>
  <PresentationFormat>Произвольный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к занятию  по образовательной области  «познавательное развитие»</vt:lpstr>
      <vt:lpstr>Царь-Нептун</vt:lpstr>
      <vt:lpstr>Морские обитатели: Краб</vt:lpstr>
      <vt:lpstr>Морская черепаха</vt:lpstr>
      <vt:lpstr>Дельфины</vt:lpstr>
      <vt:lpstr>Медуза</vt:lpstr>
      <vt:lpstr>Акула</vt:lpstr>
      <vt:lpstr>Загадка:  Он огромный, толстокожий, А по виду с рыбой схожий, Вверх фонтан воды летит, Так приветствует всех …( кит)</vt:lpstr>
      <vt:lpstr>Кит</vt:lpstr>
      <vt:lpstr>.</vt:lpstr>
      <vt:lpstr>Море- в котором плавает мусор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занятию  по образовательной области познавательное развитие</dc:title>
  <dc:creator>Cаша</dc:creator>
  <cp:lastModifiedBy>Елена В. Лапкина</cp:lastModifiedBy>
  <cp:revision>7</cp:revision>
  <dcterms:created xsi:type="dcterms:W3CDTF">2016-11-02T19:01:13Z</dcterms:created>
  <dcterms:modified xsi:type="dcterms:W3CDTF">2016-11-03T08:14:47Z</dcterms:modified>
</cp:coreProperties>
</file>