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3333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63D2-A36E-44BB-A76C-CCB507314BB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BE9B-D9B7-435D-896A-5209B89F9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77;&#1089;&#1085;&#1080;%20&#1076;&#1077;&#1090;&#1089;&#1082;&#1080;&#1077;\&#1042;&#1077;&#1089;&#1077;&#1085;&#1085;&#1103;&#1103;%20&#1050;&#1072;&#1087;&#1077;&#1083;&#1100;_(Audio-VK4.ru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77;&#1089;&#1085;&#1080;%20&#1076;&#1077;&#1090;&#1089;&#1082;&#1080;&#1077;\kapel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77;&#1089;&#1085;&#1080;%20&#1076;&#1077;&#1090;&#1089;&#1082;&#1080;&#1077;\&#1042;&#1080;&#1074;&#1072;&#1083;&#1100;&#1076;&#1080;%20-%20&#1042;&#1077;&#1089;&#1085;&#1072;-Allegro_(Audio-VK4.ru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7;&#1077;&#1089;&#1085;&#1080;%20&#1076;&#1077;&#1090;&#1089;&#1082;&#1080;&#1077;\&#1042;&#1077;&#1089;&#1077;&#1085;&#1085;&#1103;&#1103;%20&#1050;&#1072;&#1087;&#1077;&#1083;&#1100;_(Audio-VK4.ru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121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Рисование с детьми 3-4 лет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Тема «Вот какие у нас сосульки!»</a:t>
            </a:r>
            <a:endParaRPr lang="ru-RU" sz="36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5004048" y="3964415"/>
            <a:ext cx="35283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К.Ю.</a:t>
            </a:r>
          </a:p>
          <a:p>
            <a:pPr algn="r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Е.Н.</a:t>
            </a:r>
          </a:p>
          <a:p>
            <a:pPr algn="r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 Е.В.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1.imgbb.ru/user/72/727876/9672686e6a58dd41c71e48e4fad56ad0.jpg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2285984" y="0"/>
            <a:ext cx="4963494" cy="6647558"/>
          </a:xfrm>
          <a:prstGeom prst="rect">
            <a:avLst/>
          </a:prstGeom>
          <a:noFill/>
        </p:spPr>
      </p:pic>
      <p:pic>
        <p:nvPicPr>
          <p:cNvPr id="4" name="Весенняя Капель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428604"/>
            <a:ext cx="479427" cy="479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www.bst.bratsk.ru/uploads/news/img/30171/3e5c7d31-a4b7-4898-b885-7641f1c5d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baik-info.ru/sites/default/files/0_34515_d579d02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357686" cy="6808884"/>
          </a:xfrm>
          <a:prstGeom prst="rect">
            <a:avLst/>
          </a:prstGeom>
          <a:noFill/>
        </p:spPr>
      </p:pic>
      <p:pic>
        <p:nvPicPr>
          <p:cNvPr id="6" name="Picture 2" descr="http://baik-info.ru/sites/default/files/0_34515_d579d02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0"/>
            <a:ext cx="4357750" cy="6808884"/>
          </a:xfrm>
          <a:prstGeom prst="rect">
            <a:avLst/>
          </a:prstGeom>
          <a:noFill/>
        </p:spPr>
      </p:pic>
      <p:pic>
        <p:nvPicPr>
          <p:cNvPr id="7" name="kap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428604"/>
            <a:ext cx="550865" cy="55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736x/60/96/1f/60961f6d0c2fe9e0f309801fec89ff51--russian-orthodox-spring-is-co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34519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3286148" cy="785818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«Весенний звон»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smtClean="0"/>
              <a:t>С.Нестерчук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57214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«Весна» </a:t>
            </a:r>
          </a:p>
          <a:p>
            <a:pPr algn="ctr"/>
            <a:r>
              <a:rPr lang="ru-RU" sz="2400" smtClean="0"/>
              <a:t>О.Молчанов</a:t>
            </a:r>
            <a:endParaRPr lang="ru-RU" sz="2400" dirty="0"/>
          </a:p>
        </p:txBody>
      </p:sp>
      <p:pic>
        <p:nvPicPr>
          <p:cNvPr id="3074" name="Picture 2" descr="https://mtdata.ru/u14/photo0F19/20210451479-0/origin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0"/>
            <a:ext cx="4071934" cy="5414800"/>
          </a:xfrm>
          <a:prstGeom prst="rect">
            <a:avLst/>
          </a:prstGeom>
          <a:noFill/>
        </p:spPr>
      </p:pic>
      <p:pic>
        <p:nvPicPr>
          <p:cNvPr id="7" name="Вивальди - Весна-Allegro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3" y="5643579"/>
            <a:ext cx="571503" cy="57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4yk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Весенняя Капель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500042"/>
            <a:ext cx="622303" cy="622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24</Words>
  <Application>Microsoft Office PowerPoint</Application>
  <PresentationFormat>Экран (4:3)</PresentationFormat>
  <Paragraphs>8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Рисование с детьми 3-4 лет Тема «Вот какие у нас сосульки!»</vt:lpstr>
      <vt:lpstr>Слайд 2</vt:lpstr>
      <vt:lpstr>Слайд 3</vt:lpstr>
      <vt:lpstr>Слайд 4</vt:lpstr>
      <vt:lpstr>«Весенний звон»  С.Нестерчук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2020-03-18T15:31:30Z</dcterms:created>
  <dcterms:modified xsi:type="dcterms:W3CDTF">2020-03-27T07:40:21Z</dcterms:modified>
</cp:coreProperties>
</file>