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461F-8038-4228-833E-619C73FA90D7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9A7F-69E9-49D9-BBA6-3D1FF74EC2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86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461F-8038-4228-833E-619C73FA90D7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9A7F-69E9-49D9-BBA6-3D1FF74EC2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76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461F-8038-4228-833E-619C73FA90D7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9A7F-69E9-49D9-BBA6-3D1FF74EC2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46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461F-8038-4228-833E-619C73FA90D7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9A7F-69E9-49D9-BBA6-3D1FF74EC2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7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461F-8038-4228-833E-619C73FA90D7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9A7F-69E9-49D9-BBA6-3D1FF74EC2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05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461F-8038-4228-833E-619C73FA90D7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9A7F-69E9-49D9-BBA6-3D1FF74EC2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72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461F-8038-4228-833E-619C73FA90D7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9A7F-69E9-49D9-BBA6-3D1FF74EC2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87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461F-8038-4228-833E-619C73FA90D7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9A7F-69E9-49D9-BBA6-3D1FF74EC2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20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461F-8038-4228-833E-619C73FA90D7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9A7F-69E9-49D9-BBA6-3D1FF74EC2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88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461F-8038-4228-833E-619C73FA90D7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9A7F-69E9-49D9-BBA6-3D1FF74EC2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50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461F-8038-4228-833E-619C73FA90D7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9A7F-69E9-49D9-BBA6-3D1FF74EC2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6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D461F-8038-4228-833E-619C73FA90D7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9A7F-69E9-49D9-BBA6-3D1FF74EC2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08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2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462" y="2924944"/>
            <a:ext cx="2846809" cy="3663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854116"/>
            <a:ext cx="4096918" cy="1324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-</a:t>
            </a:r>
            <a:r>
              <a:rPr lang="ru-RU" b="1" spc="-100" dirty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Дружбу</a:t>
            </a:r>
            <a:r>
              <a:rPr lang="ru-RU" b="1" spc="-100" dirty="0">
                <a:solidFill>
                  <a:srgbClr val="EFEFEF"/>
                </a:solidFill>
                <a:ea typeface="Calibri"/>
                <a:cs typeface="Times New Roman"/>
              </a:rPr>
              <a:t> 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водит</a:t>
            </a:r>
            <a:r>
              <a:rPr lang="ru-RU" b="1" spc="-100" dirty="0" smtClean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он</a:t>
            </a:r>
            <a:r>
              <a:rPr lang="ru-RU" b="1" spc="-100" dirty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с</a:t>
            </a:r>
            <a:r>
              <a:rPr lang="ru-RU" b="1" spc="-100" dirty="0">
                <a:solidFill>
                  <a:srgbClr val="EFEFEF"/>
                </a:solidFill>
                <a:ea typeface="Calibri"/>
                <a:cs typeface="Times New Roman"/>
              </a:rPr>
              <a:t> 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лисой,</a:t>
            </a:r>
            <a:endParaRPr lang="ru-RU" b="1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-</a:t>
            </a:r>
            <a:r>
              <a:rPr lang="ru-RU" b="1" spc="-100" dirty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Для</a:t>
            </a:r>
            <a:r>
              <a:rPr lang="ru-RU" b="1" spc="-100" dirty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других</a:t>
            </a:r>
            <a:r>
              <a:rPr lang="ru-RU" b="1" spc="-100" dirty="0">
                <a:solidFill>
                  <a:srgbClr val="EFEFEF"/>
                </a:solidFill>
                <a:ea typeface="Calibri"/>
                <a:cs typeface="Times New Roman"/>
              </a:rPr>
              <a:t>  </a:t>
            </a:r>
            <a:r>
              <a:rPr lang="ru-RU" b="1" spc="-100" dirty="0" smtClean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ужасно</a:t>
            </a:r>
            <a:r>
              <a:rPr lang="ru-RU" b="1" spc="-100" dirty="0">
                <a:solidFill>
                  <a:srgbClr val="EFEFEF"/>
                </a:solidFill>
                <a:ea typeface="Times New Roman"/>
                <a:cs typeface="Times New Roman"/>
              </a:rPr>
              <a:t> </a:t>
            </a:r>
            <a:r>
              <a:rPr lang="ru-RU" b="1" spc="-100" dirty="0" smtClean="0">
                <a:solidFill>
                  <a:srgbClr val="EFEFEF"/>
                </a:solidFill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злой.</a:t>
            </a:r>
            <a:endParaRPr lang="ru-RU" b="1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-</a:t>
            </a:r>
            <a:r>
              <a:rPr lang="ru-RU" b="1" spc="-100" dirty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Всё</a:t>
            </a:r>
            <a:r>
              <a:rPr lang="ru-RU" b="1" spc="-100" dirty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зубами </a:t>
            </a:r>
            <a:r>
              <a:rPr lang="ru-RU" b="1" spc="-100" dirty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щёлк</a:t>
            </a:r>
            <a:r>
              <a:rPr lang="ru-RU" b="1" spc="-100" dirty="0" smtClean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b="1" spc="-100" dirty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b="1" spc="-100" dirty="0" smtClean="0">
                <a:solidFill>
                  <a:srgbClr val="EFEFEF"/>
                </a:solidFill>
                <a:ea typeface="Calibri"/>
                <a:cs typeface="Times New Roman"/>
              </a:rPr>
              <a:t> 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да</a:t>
            </a:r>
            <a:r>
              <a:rPr lang="ru-RU" b="1" spc="-100" dirty="0">
                <a:solidFill>
                  <a:srgbClr val="EFEFEF"/>
                </a:solidFill>
                <a:ea typeface="Times New Roman"/>
                <a:cs typeface="Times New Roman"/>
              </a:rPr>
              <a:t> </a:t>
            </a:r>
            <a:r>
              <a:rPr lang="ru-RU" b="1" spc="-100" dirty="0" smtClean="0">
                <a:solidFill>
                  <a:srgbClr val="EFEFEF"/>
                </a:solidFill>
                <a:ea typeface="Times New Roman"/>
                <a:cs typeface="Times New Roman"/>
              </a:rPr>
              <a:t> 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щёлк,</a:t>
            </a:r>
            <a:endParaRPr lang="ru-RU" b="1" dirty="0">
              <a:ea typeface="Calibri"/>
              <a:cs typeface="Times New Roman"/>
            </a:endParaRPr>
          </a:p>
          <a:p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       - Очень</a:t>
            </a:r>
            <a:r>
              <a:rPr lang="ru-RU" b="1" spc="-100" dirty="0" smtClean="0">
                <a:solidFill>
                  <a:srgbClr val="EFEFEF"/>
                </a:solidFill>
                <a:ea typeface="Calibri"/>
                <a:cs typeface="Times New Roman"/>
              </a:rPr>
              <a:t>  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страшный</a:t>
            </a:r>
            <a:r>
              <a:rPr lang="ru-RU" b="1" spc="-100" dirty="0" smtClean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b="1" spc="-100" dirty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b="1" spc="-100" dirty="0" smtClean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серый 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…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7715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38" y="1484784"/>
            <a:ext cx="3586238" cy="1324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Кто</a:t>
            </a:r>
            <a:r>
              <a:rPr lang="ru-RU" b="1" spc="-100" dirty="0">
                <a:solidFill>
                  <a:srgbClr val="EFEFE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spc="-100" dirty="0" smtClean="0">
                <a:solidFill>
                  <a:srgbClr val="EFEFE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</a:t>
            </a:r>
            <a:r>
              <a:rPr lang="ru-RU" b="1" spc="-100" dirty="0">
                <a:solidFill>
                  <a:srgbClr val="EFEFE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b="1" spc="-100" dirty="0" smtClean="0">
                <a:solidFill>
                  <a:srgbClr val="EFEFE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лесу</a:t>
            </a:r>
            <a:r>
              <a:rPr lang="ru-RU" b="1" spc="-100" dirty="0" smtClean="0">
                <a:solidFill>
                  <a:srgbClr val="EFEFE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spc="-100" dirty="0">
                <a:solidFill>
                  <a:srgbClr val="EFEFE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spc="-100" dirty="0" smtClean="0">
                <a:solidFill>
                  <a:srgbClr val="EFEFE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глухом</a:t>
            </a:r>
            <a:r>
              <a:rPr lang="ru-RU" b="1" spc="-100" dirty="0" smtClean="0">
                <a:solidFill>
                  <a:srgbClr val="EFEFE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spc="-100" dirty="0">
                <a:solidFill>
                  <a:srgbClr val="EFEFE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spc="-100" dirty="0" smtClean="0">
                <a:solidFill>
                  <a:srgbClr val="EFEFE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живет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Неуклюжий</a:t>
            </a:r>
            <a:r>
              <a:rPr lang="ru-RU" b="1" spc="-100" dirty="0">
                <a:solidFill>
                  <a:srgbClr val="EFEFE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косолапый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Летом</a:t>
            </a:r>
            <a:r>
              <a:rPr lang="ru-RU" b="1" spc="-100" dirty="0">
                <a:solidFill>
                  <a:srgbClr val="EFEFE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b="1" spc="-100" dirty="0" smtClean="0">
                <a:solidFill>
                  <a:srgbClr val="EFEFE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ест</a:t>
            </a:r>
            <a:r>
              <a:rPr lang="ru-RU" b="1" spc="-100" dirty="0" smtClean="0">
                <a:solidFill>
                  <a:srgbClr val="EFEFE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малину,</a:t>
            </a:r>
            <a:r>
              <a:rPr lang="ru-RU" b="1" spc="-100" dirty="0">
                <a:solidFill>
                  <a:srgbClr val="EFEFE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мед,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        А</a:t>
            </a:r>
            <a:r>
              <a:rPr lang="ru-RU" b="1" spc="-100" dirty="0" smtClean="0">
                <a:solidFill>
                  <a:srgbClr val="EFEFE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зимой</a:t>
            </a:r>
            <a:r>
              <a:rPr lang="ru-RU" b="1" spc="-100" dirty="0" smtClean="0">
                <a:solidFill>
                  <a:srgbClr val="EFEFE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сосет</a:t>
            </a:r>
            <a:r>
              <a:rPr lang="ru-RU" b="1" spc="-100" dirty="0">
                <a:solidFill>
                  <a:srgbClr val="EFEFE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spc="-100" dirty="0" smtClean="0">
                <a:solidFill>
                  <a:srgbClr val="EFEFE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он</a:t>
            </a:r>
            <a:r>
              <a:rPr lang="ru-RU" b="1" spc="-100" dirty="0">
                <a:solidFill>
                  <a:srgbClr val="EFEFE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лапу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…</a:t>
            </a:r>
            <a:r>
              <a:rPr lang="ru-RU" b="1" spc="-100" dirty="0">
                <a:solidFill>
                  <a:srgbClr val="EFEFE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376336"/>
            <a:ext cx="3751354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612" y="1907540"/>
            <a:ext cx="3494355" cy="1324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1000" b="1" spc="-100" dirty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Говорят,</a:t>
            </a:r>
            <a:r>
              <a:rPr lang="ru-RU" sz="1000" b="1" spc="-100" dirty="0">
                <a:solidFill>
                  <a:srgbClr val="EFEFEF"/>
                </a:solidFill>
                <a:ea typeface="Calibri"/>
                <a:cs typeface="Times New Roman"/>
              </a:rPr>
              <a:t>  </a:t>
            </a:r>
            <a:r>
              <a:rPr lang="ru-RU" sz="1000" b="1" spc="-100" dirty="0" smtClean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она</a:t>
            </a:r>
            <a:r>
              <a:rPr lang="ru-RU" sz="1000" b="1" spc="-100" dirty="0" smtClean="0">
                <a:solidFill>
                  <a:srgbClr val="EFEFEF"/>
                </a:solidFill>
                <a:ea typeface="Calibri"/>
                <a:cs typeface="Times New Roman"/>
              </a:rPr>
              <a:t>  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хитра,</a:t>
            </a:r>
            <a:endParaRPr lang="ru-RU" sz="1400" b="1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1000" b="1" spc="-100" dirty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Кур</a:t>
            </a:r>
            <a:r>
              <a:rPr lang="ru-RU" sz="1000" b="1" spc="-100" dirty="0" smtClean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sz="1000" b="1" spc="-100" dirty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sz="1000" b="1" spc="-100" dirty="0" smtClean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уносит</a:t>
            </a:r>
            <a:r>
              <a:rPr lang="ru-RU" sz="1000" b="1" spc="-100" dirty="0" smtClean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со</a:t>
            </a:r>
            <a:r>
              <a:rPr lang="ru-RU" sz="1000" b="1" spc="-100" dirty="0">
                <a:solidFill>
                  <a:srgbClr val="EFEFEF"/>
                </a:solidFill>
                <a:ea typeface="Calibri"/>
                <a:cs typeface="Times New Roman"/>
              </a:rPr>
              <a:t> 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двора.</a:t>
            </a:r>
            <a:endParaRPr lang="ru-RU" sz="1400" b="1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1000" b="1" spc="-100" dirty="0">
                <a:solidFill>
                  <a:srgbClr val="EFEFEF"/>
                </a:solidFill>
                <a:ea typeface="Calibri"/>
                <a:cs typeface="Times New Roman"/>
              </a:rPr>
              <a:t> 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Но</a:t>
            </a:r>
            <a:r>
              <a:rPr lang="ru-RU" sz="1000" b="1" spc="-100" dirty="0" smtClean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зато</a:t>
            </a:r>
            <a:r>
              <a:rPr lang="ru-RU" sz="1000" b="1" spc="-100" dirty="0">
                <a:solidFill>
                  <a:srgbClr val="EFEFEF"/>
                </a:solidFill>
                <a:ea typeface="Calibri"/>
                <a:cs typeface="Times New Roman"/>
              </a:rPr>
              <a:t>  </a:t>
            </a:r>
            <a:r>
              <a:rPr lang="ru-RU" sz="1000" b="1" spc="-100" dirty="0" smtClean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красавица –</a:t>
            </a:r>
            <a:endParaRPr lang="ru-RU" sz="1400" b="1" dirty="0">
              <a:ea typeface="Calibri"/>
              <a:cs typeface="Times New Roman"/>
            </a:endParaRPr>
          </a:p>
          <a:p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       -Всем</a:t>
            </a:r>
            <a:r>
              <a:rPr lang="ru-RU" sz="1000" b="1" spc="-100" dirty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ребятам</a:t>
            </a:r>
            <a:r>
              <a:rPr lang="ru-RU" sz="1000" b="1" spc="-100" dirty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нравится</a:t>
            </a:r>
            <a:r>
              <a:rPr lang="ru-RU" b="1" i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!</a:t>
            </a:r>
            <a:r>
              <a:rPr lang="ru-RU" sz="1000" b="1" spc="-10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b="1" i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536785"/>
            <a:ext cx="3419842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8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807" y="1844824"/>
            <a:ext cx="4022576" cy="19849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/>
              <a:t>Он живёт в норе под ёлкой,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/>
              <a:t>Носит колкие иголки.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/>
              <a:t>Если вдруг клубком свернётся -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/>
              <a:t>Хищный зверь ни с чем вернётся.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/>
              <a:t>В зубы, в лапы не возьмёшь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/>
              <a:t>Как его прозвали?...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639" y="2636912"/>
            <a:ext cx="3312368" cy="405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2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2780928"/>
            <a:ext cx="8734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Спасибо за внимание !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7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560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источников: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«Стихи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сказки и загадки для детского сада» Татьяна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Бокова , 2006г.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2. Хрестоматия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для детей 4-5 лет. Зиновьева И. Издательство: Феникс-премьер,2015г.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3.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«1000 загадок»,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Наталья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Calibri"/>
              </a:rPr>
              <a:t>Елкина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 Издательство: Моя книжка, 2015г.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4. «Загадки о животных» В. Степанов. Издательство: Умка, Любимая библиотека.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5. Сергей Чертков.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Издательство: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</a:rPr>
              <a:t>Проф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- Пресс, 2009г. «Загадки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малышам с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подсказкой».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79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8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7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3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1772816"/>
            <a:ext cx="4104456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Возле</a:t>
            </a:r>
            <a:r>
              <a:rPr lang="ru-RU" sz="1600" b="1" spc="-100" dirty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леса</a:t>
            </a:r>
            <a:r>
              <a:rPr lang="ru-RU" sz="1600" b="1" spc="-100" dirty="0">
                <a:solidFill>
                  <a:srgbClr val="EFEFEF"/>
                </a:solidFill>
                <a:ea typeface="Calibri"/>
                <a:cs typeface="Times New Roman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на</a:t>
            </a:r>
            <a:r>
              <a:rPr lang="ru-RU" sz="1600" b="1" spc="-100" dirty="0" smtClean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опушке,</a:t>
            </a:r>
            <a:endParaRPr lang="ru-RU" sz="1600" b="1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Трое</a:t>
            </a:r>
            <a:r>
              <a:rPr lang="ru-RU" sz="1600" b="1" spc="-100" dirty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их</a:t>
            </a:r>
            <a:r>
              <a:rPr lang="ru-RU" sz="1600" b="1" spc="-100" dirty="0" smtClean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живет</a:t>
            </a:r>
            <a:r>
              <a:rPr lang="ru-RU" sz="1600" b="1" spc="-100" dirty="0">
                <a:solidFill>
                  <a:srgbClr val="EFEFEF"/>
                </a:solidFill>
                <a:ea typeface="Calibri"/>
                <a:cs typeface="Times New Roman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1600" b="1" spc="-100" dirty="0" smtClean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избушке.</a:t>
            </a:r>
            <a:endParaRPr lang="ru-RU" sz="1600" b="1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Там три</a:t>
            </a:r>
            <a:r>
              <a:rPr lang="ru-RU" sz="1600" b="1" spc="-100" dirty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стула</a:t>
            </a:r>
            <a:r>
              <a:rPr lang="ru-RU" sz="1600" b="1" spc="-100" dirty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и</a:t>
            </a:r>
            <a:r>
              <a:rPr lang="ru-RU" sz="1600" b="1" spc="-100" dirty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три</a:t>
            </a:r>
            <a:r>
              <a:rPr lang="ru-RU" sz="1600" b="1" spc="-100" dirty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sz="1600" b="1" spc="-100" dirty="0" err="1" smtClean="0">
                <a:solidFill>
                  <a:srgbClr val="EFEFEF"/>
                </a:solidFill>
                <a:ea typeface="Calibri"/>
                <a:cs typeface="Times New Roman"/>
              </a:rPr>
              <a:t>о</a:t>
            </a:r>
            <a:r>
              <a:rPr lang="ru-RU" sz="16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кружки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,</a:t>
            </a:r>
            <a:endParaRPr lang="ru-RU" sz="1600" b="1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Три</a:t>
            </a:r>
            <a:r>
              <a:rPr lang="ru-RU" sz="1600" b="1" spc="-100" dirty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кровати,</a:t>
            </a:r>
            <a:r>
              <a:rPr lang="ru-RU" sz="1600" b="1" spc="-100" dirty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три</a:t>
            </a:r>
            <a:r>
              <a:rPr lang="ru-RU" sz="1600" b="1" spc="-100" dirty="0">
                <a:solidFill>
                  <a:srgbClr val="EFEFEF"/>
                </a:solidFill>
                <a:ea typeface="Calibri"/>
                <a:cs typeface="Times New Roman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подушки.</a:t>
            </a:r>
            <a:endParaRPr lang="ru-RU" sz="1600" b="1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Угадайте</a:t>
            </a:r>
            <a:r>
              <a:rPr lang="ru-RU" sz="1600" b="1" spc="-100" dirty="0">
                <a:solidFill>
                  <a:srgbClr val="EFEFEF"/>
                </a:solidFill>
                <a:ea typeface="Calibri"/>
                <a:cs typeface="Times New Roman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без</a:t>
            </a:r>
            <a:r>
              <a:rPr lang="ru-RU" sz="1600" b="1" spc="-100" dirty="0" smtClean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sz="1600" b="1" spc="-100" dirty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подсказки,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Кто герой этой сказки?</a:t>
            </a:r>
            <a:endParaRPr lang="ru-RU" sz="1600" b="1" dirty="0"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441" y="2564904"/>
            <a:ext cx="3858463" cy="418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6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98884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печён,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окошке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стужён.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Убежал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дедом,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обедом.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32856"/>
            <a:ext cx="4221088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9" y="2204864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 внученьку очень любила,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Шапочку красную ей подарила.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имя забыла своё.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Ну, подскажите, как звали её?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2420888"/>
            <a:ext cx="3429744" cy="399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5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2276872"/>
            <a:ext cx="34319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Вырастил однажды дед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овощ на обед,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его тащил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бабкой что есть сил…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нужна подсказка,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знают сказку.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19" y="2280802"/>
            <a:ext cx="3873053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4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2132856"/>
            <a:ext cx="30953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</a:t>
            </a:r>
            <a:r>
              <a:rPr lang="ru-RU" dirty="0" smtClean="0"/>
              <a:t>поле  </a:t>
            </a:r>
            <a:r>
              <a:rPr lang="ru-RU" dirty="0"/>
              <a:t>появился </a:t>
            </a:r>
            <a:r>
              <a:rPr lang="ru-RU" dirty="0" smtClean="0"/>
              <a:t> </a:t>
            </a:r>
            <a:r>
              <a:rPr lang="ru-RU" dirty="0"/>
              <a:t>дом.</a:t>
            </a:r>
            <a:br>
              <a:rPr lang="ru-RU" dirty="0"/>
            </a:br>
            <a:r>
              <a:rPr lang="ru-RU" dirty="0"/>
              <a:t>Поселились 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smtClean="0"/>
              <a:t> </a:t>
            </a:r>
            <a:r>
              <a:rPr lang="ru-RU" dirty="0"/>
              <a:t>доме </a:t>
            </a:r>
            <a:r>
              <a:rPr lang="ru-RU" dirty="0" smtClean="0"/>
              <a:t> </a:t>
            </a:r>
            <a:r>
              <a:rPr lang="ru-RU" dirty="0"/>
              <a:t>том:</a:t>
            </a:r>
            <a:br>
              <a:rPr lang="ru-RU" dirty="0"/>
            </a:br>
            <a:r>
              <a:rPr lang="ru-RU" dirty="0"/>
              <a:t>Мышка  </a:t>
            </a:r>
            <a:r>
              <a:rPr lang="ru-RU" dirty="0" smtClean="0"/>
              <a:t>по имени  </a:t>
            </a:r>
            <a:r>
              <a:rPr lang="ru-RU" dirty="0"/>
              <a:t>Норушка,</a:t>
            </a:r>
            <a:br>
              <a:rPr lang="ru-RU" dirty="0"/>
            </a:br>
            <a:r>
              <a:rPr lang="ru-RU" dirty="0"/>
              <a:t>И </a:t>
            </a:r>
            <a:r>
              <a:rPr lang="ru-RU" dirty="0" smtClean="0"/>
              <a:t> </a:t>
            </a:r>
            <a:r>
              <a:rPr lang="ru-RU" dirty="0" err="1"/>
              <a:t>лягушечка</a:t>
            </a:r>
            <a:r>
              <a:rPr lang="ru-RU" dirty="0"/>
              <a:t>  Квакушка,</a:t>
            </a:r>
            <a:br>
              <a:rPr lang="ru-RU" dirty="0"/>
            </a:br>
            <a:r>
              <a:rPr lang="ru-RU" dirty="0"/>
              <a:t>Ёж, </a:t>
            </a:r>
            <a:r>
              <a:rPr lang="ru-RU" dirty="0" smtClean="0"/>
              <a:t> </a:t>
            </a:r>
            <a:r>
              <a:rPr lang="ru-RU" dirty="0"/>
              <a:t>Лисица 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 </a:t>
            </a:r>
            <a:r>
              <a:rPr lang="ru-RU" dirty="0"/>
              <a:t>Зайчишка.</a:t>
            </a:r>
            <a:br>
              <a:rPr lang="ru-RU" dirty="0"/>
            </a:br>
            <a:r>
              <a:rPr lang="ru-RU" dirty="0"/>
              <a:t>А </a:t>
            </a:r>
            <a:r>
              <a:rPr lang="ru-RU" dirty="0" smtClean="0"/>
              <a:t> </a:t>
            </a:r>
            <a:r>
              <a:rPr lang="ru-RU" dirty="0"/>
              <a:t>ещё </a:t>
            </a:r>
            <a:r>
              <a:rPr lang="ru-RU" dirty="0" smtClean="0"/>
              <a:t> </a:t>
            </a:r>
            <a:r>
              <a:rPr lang="ru-RU" dirty="0"/>
              <a:t>лохматый </a:t>
            </a:r>
            <a:r>
              <a:rPr lang="ru-RU" dirty="0" smtClean="0"/>
              <a:t> </a:t>
            </a:r>
            <a:r>
              <a:rPr lang="ru-RU" dirty="0"/>
              <a:t>Мишка</a:t>
            </a:r>
            <a:br>
              <a:rPr lang="ru-RU" dirty="0"/>
            </a:br>
            <a:r>
              <a:rPr lang="ru-RU" dirty="0"/>
              <a:t>Позже </a:t>
            </a:r>
            <a:r>
              <a:rPr lang="ru-RU" dirty="0" smtClean="0"/>
              <a:t> </a:t>
            </a:r>
            <a:r>
              <a:rPr lang="ru-RU" dirty="0"/>
              <a:t>поселился </a:t>
            </a:r>
            <a:r>
              <a:rPr lang="ru-RU" dirty="0" smtClean="0"/>
              <a:t> </a:t>
            </a:r>
            <a:r>
              <a:rPr lang="ru-RU" dirty="0"/>
              <a:t>тут.</a:t>
            </a:r>
            <a:br>
              <a:rPr lang="ru-RU" dirty="0"/>
            </a:br>
            <a:r>
              <a:rPr lang="ru-RU" dirty="0"/>
              <a:t>Как </a:t>
            </a:r>
            <a:r>
              <a:rPr lang="ru-RU" dirty="0" smtClean="0"/>
              <a:t> </a:t>
            </a:r>
            <a:r>
              <a:rPr lang="ru-RU" dirty="0"/>
              <a:t>все </a:t>
            </a:r>
            <a:r>
              <a:rPr lang="ru-RU" dirty="0" smtClean="0"/>
              <a:t> </a:t>
            </a:r>
            <a:r>
              <a:rPr lang="ru-RU" dirty="0"/>
              <a:t>домик-то </a:t>
            </a:r>
            <a:r>
              <a:rPr lang="ru-RU" dirty="0" smtClean="0"/>
              <a:t> </a:t>
            </a:r>
            <a:r>
              <a:rPr lang="ru-RU" dirty="0"/>
              <a:t>зовут? </a:t>
            </a:r>
            <a:r>
              <a:rPr lang="ru-RU" dirty="0" smtClean="0"/>
              <a:t> </a:t>
            </a:r>
            <a:r>
              <a:rPr lang="ru-RU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645024"/>
            <a:ext cx="4500937" cy="30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75" y="1556792"/>
            <a:ext cx="3287375" cy="1962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-Мчится</a:t>
            </a:r>
            <a:r>
              <a:rPr lang="ru-RU" b="1" spc="-100" dirty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без</a:t>
            </a:r>
            <a:r>
              <a:rPr lang="ru-RU" b="1" spc="-100" dirty="0">
                <a:solidFill>
                  <a:srgbClr val="EFEFEF"/>
                </a:solidFill>
                <a:ea typeface="Calibri"/>
                <a:cs typeface="Times New Roman"/>
              </a:rPr>
              <a:t> 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оглядки,</a:t>
            </a:r>
            <a:endParaRPr lang="ru-RU" b="1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-Лишь</a:t>
            </a:r>
            <a:r>
              <a:rPr lang="ru-RU" b="1" spc="-100" dirty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сверкают</a:t>
            </a:r>
            <a:r>
              <a:rPr lang="ru-RU" b="1" spc="-100" dirty="0">
                <a:solidFill>
                  <a:srgbClr val="EFEFEF"/>
                </a:solidFill>
                <a:ea typeface="Calibri"/>
                <a:cs typeface="Times New Roman"/>
              </a:rPr>
              <a:t> 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пятки.</a:t>
            </a:r>
            <a:endParaRPr lang="ru-RU" b="1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-Мчится</a:t>
            </a:r>
            <a:r>
              <a:rPr lang="ru-RU" b="1" spc="-100" dirty="0">
                <a:solidFill>
                  <a:srgbClr val="EFEFEF"/>
                </a:solidFill>
                <a:ea typeface="Calibri"/>
                <a:cs typeface="Times New Roman"/>
              </a:rPr>
              <a:t>  </a:t>
            </a:r>
            <a:r>
              <a:rPr lang="ru-RU" b="1" spc="-100" dirty="0" smtClean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что</a:t>
            </a:r>
            <a:r>
              <a:rPr lang="ru-RU" b="1" spc="-100" dirty="0" smtClean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есть</a:t>
            </a:r>
            <a:r>
              <a:rPr lang="ru-RU" b="1" spc="-100" dirty="0">
                <a:solidFill>
                  <a:srgbClr val="EFEFEF"/>
                </a:solidFill>
                <a:ea typeface="Calibri"/>
                <a:cs typeface="Times New Roman"/>
              </a:rPr>
              <a:t> и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духу,</a:t>
            </a:r>
            <a:endParaRPr lang="ru-RU" b="1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-Хвост</a:t>
            </a:r>
            <a:r>
              <a:rPr lang="ru-RU" b="1" spc="-100" dirty="0">
                <a:solidFill>
                  <a:srgbClr val="EFEFEF"/>
                </a:solidFill>
                <a:ea typeface="Calibri"/>
                <a:cs typeface="Times New Roman"/>
              </a:rPr>
              <a:t> 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короче</a:t>
            </a:r>
            <a:r>
              <a:rPr lang="ru-RU" b="1" spc="-100" dirty="0">
                <a:solidFill>
                  <a:srgbClr val="EFEFEF"/>
                </a:solidFill>
                <a:ea typeface="Calibri"/>
                <a:cs typeface="Times New Roman"/>
              </a:rPr>
              <a:t>  </a:t>
            </a:r>
            <a:r>
              <a:rPr lang="ru-RU" b="1" spc="-100" dirty="0" smtClean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уха.</a:t>
            </a:r>
            <a:endParaRPr lang="ru-RU" b="1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-Живо</a:t>
            </a:r>
            <a:r>
              <a:rPr lang="ru-RU" b="1" spc="-100" dirty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угадай-ка,</a:t>
            </a:r>
            <a:endParaRPr lang="ru-RU" b="1" dirty="0">
              <a:ea typeface="Calibri"/>
              <a:cs typeface="Times New Roman"/>
            </a:endParaRPr>
          </a:p>
          <a:p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       -Кто</a:t>
            </a:r>
            <a:r>
              <a:rPr lang="ru-RU" b="1" spc="-100" dirty="0" smtClean="0">
                <a:solidFill>
                  <a:srgbClr val="EFEFEF"/>
                </a:solidFill>
                <a:ea typeface="Times New Roman"/>
                <a:cs typeface="Times New Roman"/>
              </a:rPr>
              <a:t> 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же</a:t>
            </a:r>
            <a:r>
              <a:rPr lang="ru-RU" b="1" spc="-100" dirty="0">
                <a:solidFill>
                  <a:srgbClr val="EFEFEF"/>
                </a:solidFill>
                <a:ea typeface="Calibri"/>
                <a:cs typeface="Times New Roman"/>
              </a:rPr>
              <a:t> 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это?</a:t>
            </a:r>
            <a:r>
              <a:rPr lang="ru-RU" b="1" spc="-100" dirty="0">
                <a:solidFill>
                  <a:srgbClr val="EFEFEF"/>
                </a:solidFill>
                <a:ea typeface="Calibri"/>
                <a:cs typeface="Times New Roman"/>
              </a:rPr>
              <a:t>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992" y="2556319"/>
            <a:ext cx="4371028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9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255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www</dc:creator>
  <cp:lastModifiedBy>www</cp:lastModifiedBy>
  <cp:revision>19</cp:revision>
  <dcterms:created xsi:type="dcterms:W3CDTF">2020-01-17T11:28:28Z</dcterms:created>
  <dcterms:modified xsi:type="dcterms:W3CDTF">2020-01-24T16:08:00Z</dcterms:modified>
</cp:coreProperties>
</file>