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63" r:id="rId2"/>
  </p:sldMasterIdLst>
  <p:notesMasterIdLst>
    <p:notesMasterId r:id="rId17"/>
  </p:notesMasterIdLst>
  <p:sldIdLst>
    <p:sldId id="257" r:id="rId3"/>
    <p:sldId id="260" r:id="rId4"/>
    <p:sldId id="263" r:id="rId5"/>
    <p:sldId id="272" r:id="rId6"/>
    <p:sldId id="265" r:id="rId7"/>
    <p:sldId id="267" r:id="rId8"/>
    <p:sldId id="269" r:id="rId9"/>
    <p:sldId id="283" r:id="rId10"/>
    <p:sldId id="274" r:id="rId11"/>
    <p:sldId id="277" r:id="rId12"/>
    <p:sldId id="278" r:id="rId13"/>
    <p:sldId id="261" r:id="rId14"/>
    <p:sldId id="282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CC"/>
    <a:srgbClr val="0000FF"/>
    <a:srgbClr val="8BDC62"/>
    <a:srgbClr val="CAEFB7"/>
    <a:srgbClr val="DAEFC3"/>
    <a:srgbClr val="D4ECBA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19A196-742B-4CAD-8F2C-CAB1EB2E4C3A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3DC572-156C-427B-98EA-6BCC8BE25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6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B6D003-CF06-404B-A91E-2CDDB45ECB1D}" type="slidenum">
              <a:rPr lang="ru-RU" altLang="ru-RU">
                <a:solidFill>
                  <a:prstClr val="black"/>
                </a:solidFill>
              </a:rPr>
              <a:pPr eaLnBrk="1" hangingPunct="1"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56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B6D003-CF06-404B-A91E-2CDDB45ECB1D}" type="slidenum">
              <a:rPr lang="ru-RU" altLang="ru-RU">
                <a:solidFill>
                  <a:prstClr val="black"/>
                </a:solidFill>
              </a:rPr>
              <a:pPr eaLnBrk="1" hangingPunct="1"/>
              <a:t>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17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B6D003-CF06-404B-A91E-2CDDB45ECB1D}" type="slidenum">
              <a:rPr lang="ru-RU" altLang="ru-RU">
                <a:solidFill>
                  <a:prstClr val="black"/>
                </a:solidFill>
              </a:rPr>
              <a:pPr eaLnBrk="1" hangingPunct="1"/>
              <a:t>14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6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7" descr="water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fire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B_Fly2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6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17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B302C-6BEB-43E2-AA8B-32A0C7CA3E6B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1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6B2A-D11F-4E1E-AEBA-A8E12C4EC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2D76F-0BC5-44E2-8C61-A8373263045A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13850-3B64-4F02-A1AC-E8C0E489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B93EC-0520-4717-A2AE-B3A49005DC63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BB650-95C7-48E8-81B9-9E2D69322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9740F-E644-4AA8-B4A1-968C779E2255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CD3B-D6F9-43E0-ACE2-EC561AF15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741B8-FD99-49D6-840F-7B849EF757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39D88-F555-4E0F-9409-4202484C81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04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EA6E9-988F-4E39-9A0E-0C37AC4C0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BDBC9-4AAB-4D3D-8C8C-5F5CAB2BCF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7258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661B-4E6F-4AB8-956D-E8BEFBA7FA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A4C2A-7DC1-4D13-B836-956C95ED2C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5494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6558F-9849-4BEF-AD53-923C2DF43F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D85C7-9244-4391-80E4-DA6795C3B1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527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4E928-5B42-43F3-B5CF-2DE37C3DC1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2B9CF-151E-40F3-8736-E167CBB794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3257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C1032-2E6D-48C7-9D98-D830E6ABA9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27DCF-EB77-4E3B-9E6B-A02C98F0E7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6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BF47B-5F9C-4C36-A894-6F96D0435F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39E6-325D-47F4-9227-39C9726374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129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912F-EEC6-4A55-B204-375E293C17D2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5EEB3-0894-419A-BC57-DEF9299DA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96180-0B5C-401F-B850-289D54B3A9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1E3B1-F62D-4B99-A5DD-45DCD7D03B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7940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13B0E-588D-4382-9B15-5D5466D7E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A7F2B-B32C-4FA8-B77B-4EBAE99ECA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6984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57B4D-DDCF-484F-BE99-938D62DBD8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3DBA6-1E9D-4680-8B67-6D93F6A812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0937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991FC-3595-4624-B94C-17B0BD1F05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32F45-A156-4557-9128-5AE254BB6F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34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6848C-F52B-428B-882D-A86E96C1ED27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4F257-1894-4641-8B66-E08DC1EE0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57758-52B5-478B-8D68-B39DA0071466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1D7F2-CAF0-4BC3-A9E4-C626878B9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FA91F-1657-4984-9F8E-EF0499EA2CD8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E4E35-52AF-4191-A722-15F5152D2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49491-0037-4E43-9AAC-20050113289F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3C21E-093E-4658-A513-7CDC4FBA4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943B7-85AB-4F22-B809-F2D6AC79C575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F0B55-8EFF-4DD8-B172-6BD77E1E0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D2EAC-F354-4A1D-9734-5BC1C217DA7E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F799-F2DF-411D-8B17-2B7FAF47E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DB671-F3E7-489F-9F23-F39845EC9070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6DE48-C1ED-41BD-A960-13C6ADB61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027" name="Picture 3" descr="12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4" descr="water_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709EE2A-0462-4FDD-AEC9-A2FBA9492779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B137499-3F01-46DC-BE51-91926A337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>
              <a:gd name="T0" fmla="*/ 8 w 5767"/>
              <a:gd name="T1" fmla="*/ 2730 h 2730"/>
              <a:gd name="T2" fmla="*/ 3040 w 5767"/>
              <a:gd name="T3" fmla="*/ 2726 h 2730"/>
              <a:gd name="T4" fmla="*/ 3347 w 5767"/>
              <a:gd name="T5" fmla="*/ 2630 h 2730"/>
              <a:gd name="T6" fmla="*/ 3795 w 5767"/>
              <a:gd name="T7" fmla="*/ 2170 h 2730"/>
              <a:gd name="T8" fmla="*/ 4115 w 5767"/>
              <a:gd name="T9" fmla="*/ 2080 h 2730"/>
              <a:gd name="T10" fmla="*/ 5760 w 5767"/>
              <a:gd name="T11" fmla="*/ 2093 h 2730"/>
              <a:gd name="T12" fmla="*/ 5767 w 5767"/>
              <a:gd name="T13" fmla="*/ 0 h 2730"/>
              <a:gd name="T14" fmla="*/ 0 w 5767"/>
              <a:gd name="T15" fmla="*/ 1 h 2730"/>
              <a:gd name="T16" fmla="*/ 8 w 5767"/>
              <a:gd name="T17" fmla="*/ 2730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butterfly 1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A0ADB4-E13E-433F-961B-A1CD322B7247}" type="datetimeFigureOut">
              <a:rPr lang="ru-RU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22.07.2018</a:t>
            </a:fld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EC0A5AF-7577-4F4D-8713-150C5F12CA72}" type="slidenum">
              <a:rPr lang="ru-RU" altLang="ru-RU" smtClean="0">
                <a:cs typeface="+mn-cs"/>
              </a:rPr>
              <a:pPr/>
              <a:t>‹#›</a:t>
            </a:fld>
            <a:endParaRPr lang="ru-RU" altLang="ru-RU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425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3548" y="1412776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 </a:t>
            </a:r>
            <a:r>
              <a:rPr lang="ru-RU" sz="4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 математики по развитию и оценке умения работать в парах</a:t>
            </a:r>
            <a:endParaRPr lang="ru-RU" sz="4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1980" y="3717032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Арнгольд Галина Анатольевна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 начальных  </a:t>
            </a:r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классов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 «Школа  №69 «ЦРО»</a:t>
            </a:r>
            <a:endParaRPr lang="ru-RU" sz="2000" b="1" i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>
            <a:spLocks noChangeArrowheads="1"/>
          </p:cNvSpPr>
          <p:nvPr/>
        </p:nvSpPr>
        <p:spPr bwMode="auto">
          <a:xfrm>
            <a:off x="244205" y="1558672"/>
            <a:ext cx="8880701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hangingPunct="0"/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Задание: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Первоклассницы Соня, Маша, Арина, Полина, Катя и Вика встали так, </a:t>
            </a:r>
          </a:p>
          <a:p>
            <a:pPr defTabSz="685800" eaLnBrk="0" hangingPunct="0"/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 показано на рисунке. Затем девочки взялись за руки и образовали круг.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 Какая из девочек окажется между Катей и Соней? Подчеркни имя девочки.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272661" y="3501008"/>
            <a:ext cx="8407956" cy="1758839"/>
            <a:chOff x="0" y="3573016"/>
            <a:chExt cx="8407956" cy="1758839"/>
          </a:xfrm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1955578" y="3573016"/>
              <a:ext cx="671688" cy="1108391"/>
              <a:chOff x="2794" y="2477"/>
              <a:chExt cx="794" cy="1307"/>
            </a:xfrm>
          </p:grpSpPr>
          <p:sp>
            <p:nvSpPr>
              <p:cNvPr id="36" name="AutoShape 37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AutoShape 36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Line 35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Line 34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4701547" y="3573016"/>
              <a:ext cx="671688" cy="1108391"/>
              <a:chOff x="2794" y="2477"/>
              <a:chExt cx="794" cy="1307"/>
            </a:xfrm>
          </p:grpSpPr>
          <p:sp>
            <p:nvSpPr>
              <p:cNvPr id="32" name="AutoShape 32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AutoShape 31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Line 29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7447516" y="3573016"/>
              <a:ext cx="671688" cy="1108391"/>
              <a:chOff x="2794" y="2477"/>
              <a:chExt cx="794" cy="1307"/>
            </a:xfrm>
          </p:grpSpPr>
          <p:sp>
            <p:nvSpPr>
              <p:cNvPr id="28" name="AutoShape 27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AutoShape 26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1245427" y="4814549"/>
              <a:ext cx="1693021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Маша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0" y="4814549"/>
              <a:ext cx="1475656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Соня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3947407" y="4814549"/>
              <a:ext cx="1776721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Полина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5374978" y="4814549"/>
              <a:ext cx="1645294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Катя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2626872" y="4814549"/>
              <a:ext cx="1739148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Арина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6852415" y="4814549"/>
              <a:ext cx="1555541" cy="517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ru-RU" altLang="ru-RU" sz="2000" dirty="0">
                  <a:solidFill>
                    <a:srgbClr val="0000FF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Вика</a:t>
              </a:r>
              <a:endParaRPr lang="ru-RU" altLang="ru-RU" sz="2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582594" y="3573016"/>
              <a:ext cx="671688" cy="1108391"/>
              <a:chOff x="2794" y="2477"/>
              <a:chExt cx="794" cy="1307"/>
            </a:xfrm>
          </p:grpSpPr>
          <p:sp>
            <p:nvSpPr>
              <p:cNvPr id="24" name="AutoShape 16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AutoShape 15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Line 13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4" name="Group 7"/>
            <p:cNvGrpSpPr>
              <a:grpSpLocks/>
            </p:cNvGrpSpPr>
            <p:nvPr/>
          </p:nvGrpSpPr>
          <p:grpSpPr bwMode="auto">
            <a:xfrm>
              <a:off x="3328563" y="3573016"/>
              <a:ext cx="671688" cy="1108391"/>
              <a:chOff x="2794" y="2477"/>
              <a:chExt cx="794" cy="1307"/>
            </a:xfrm>
          </p:grpSpPr>
          <p:sp>
            <p:nvSpPr>
              <p:cNvPr id="20" name="AutoShape 11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AutoShape 10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" name="Line 9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5" name="Group 2"/>
            <p:cNvGrpSpPr>
              <a:grpSpLocks/>
            </p:cNvGrpSpPr>
            <p:nvPr/>
          </p:nvGrpSpPr>
          <p:grpSpPr bwMode="auto">
            <a:xfrm>
              <a:off x="6074531" y="3573016"/>
              <a:ext cx="671688" cy="1108391"/>
              <a:chOff x="2794" y="2477"/>
              <a:chExt cx="794" cy="1307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2830" y="3063"/>
                <a:ext cx="709" cy="721"/>
              </a:xfrm>
              <a:prstGeom prst="triangle">
                <a:avLst>
                  <a:gd name="adj" fmla="val 50000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AutoShape 5"/>
              <p:cNvSpPr>
                <a:spLocks noChangeArrowheads="1"/>
              </p:cNvSpPr>
              <p:nvPr/>
            </p:nvSpPr>
            <p:spPr bwMode="auto">
              <a:xfrm>
                <a:off x="2892" y="2477"/>
                <a:ext cx="598" cy="586"/>
              </a:xfrm>
              <a:prstGeom prst="smileyFace">
                <a:avLst>
                  <a:gd name="adj" fmla="val 4653"/>
                </a:avLst>
              </a:prstGeom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Line 4"/>
              <p:cNvSpPr>
                <a:spLocks noChangeShapeType="1"/>
              </p:cNvSpPr>
              <p:nvPr/>
            </p:nvSpPr>
            <p:spPr bwMode="auto">
              <a:xfrm flipV="1">
                <a:off x="2794" y="2672"/>
                <a:ext cx="110" cy="464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Line 3"/>
              <p:cNvSpPr>
                <a:spLocks noChangeShapeType="1"/>
              </p:cNvSpPr>
              <p:nvPr/>
            </p:nvSpPr>
            <p:spPr bwMode="auto">
              <a:xfrm>
                <a:off x="3466" y="2660"/>
                <a:ext cx="122" cy="501"/>
              </a:xfrm>
              <a:prstGeom prst="line">
                <a:avLst/>
              </a:prstGeom>
              <a:ln>
                <a:solidFill>
                  <a:srgbClr val="002060"/>
                </a:solidFill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1" name="Прямоугольник 40"/>
          <p:cNvSpPr/>
          <p:nvPr/>
        </p:nvSpPr>
        <p:spPr>
          <a:xfrm>
            <a:off x="256575" y="5669463"/>
            <a:ext cx="8153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Раскрась одинаково с соседом по парте цветными карандашами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платья у девочек.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3888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rot="10800000">
            <a:off x="2483768" y="-1"/>
            <a:ext cx="6663732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8064896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Мне понравилось…</a:t>
            </a:r>
            <a:endParaRPr lang="ru-RU" sz="4400" b="1" i="1" dirty="0">
              <a:solidFill>
                <a:srgbClr val="002060"/>
              </a:solidFill>
              <a:latin typeface="+mn-lt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Было </a:t>
            </a:r>
            <a:r>
              <a:rPr lang="ru-RU" sz="4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интересно…</a:t>
            </a:r>
            <a:endParaRPr lang="ru-RU" sz="4400" b="1" i="1" dirty="0">
              <a:solidFill>
                <a:srgbClr val="002060"/>
              </a:solidFill>
              <a:latin typeface="+mn-lt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Было </a:t>
            </a:r>
            <a:r>
              <a:rPr lang="ru-RU" sz="4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трудно…</a:t>
            </a:r>
            <a:endParaRPr lang="ru-RU" sz="4400" b="1" i="1" dirty="0">
              <a:solidFill>
                <a:srgbClr val="002060"/>
              </a:solidFill>
              <a:latin typeface="+mn-lt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Я выполнял(а) </a:t>
            </a:r>
            <a:r>
              <a:rPr lang="ru-RU" sz="4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задания…</a:t>
            </a:r>
            <a:endParaRPr lang="ru-RU" sz="4400" b="1" i="1" dirty="0">
              <a:solidFill>
                <a:srgbClr val="002060"/>
              </a:solidFill>
              <a:latin typeface="+mn-lt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Я понял(а), </a:t>
            </a:r>
            <a:r>
              <a:rPr lang="ru-RU" sz="4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что</a:t>
            </a:r>
            <a:r>
              <a:rPr lang="ru-RU" sz="4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endParaRPr lang="ru-RU" sz="4400" b="1" i="1" dirty="0">
              <a:solidFill>
                <a:srgbClr val="002060"/>
              </a:solidFill>
              <a:latin typeface="+mn-lt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37222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899592" y="548680"/>
            <a:ext cx="7846211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  Б     В     Г     Д     Е     Ё     Ж    З     И     </a:t>
            </a:r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1      2      3     4      5      6      7      8     9     10 </a:t>
            </a:r>
          </a:p>
          <a:p>
            <a:pPr marL="0" indent="0">
              <a:buNone/>
            </a:pPr>
            <a:endParaRPr lang="ru-RU" alt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    К     Л    М    Н     О    П     Р     С     Т </a:t>
            </a:r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11    12    13   14   15    16   17    18    19   20 </a:t>
            </a:r>
          </a:p>
          <a:p>
            <a:pPr marL="0" indent="0">
              <a:buNone/>
            </a:pPr>
            <a:endParaRPr lang="ru-RU" alt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    Ф    Х     Ц    Ч     Ш   Щ    Ъ    Ы    Ь  </a:t>
            </a:r>
          </a:p>
          <a:p>
            <a:pPr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21    22   23    24   25     26   27    28   29   30</a:t>
            </a:r>
          </a:p>
          <a:p>
            <a:pPr>
              <a:buNone/>
            </a:pPr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    Ю    Я</a:t>
            </a:r>
            <a:endParaRPr lang="ru-RU" alt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31   32   33</a:t>
            </a:r>
            <a:endParaRPr lang="ru-RU" alt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55259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941168"/>
            <a:ext cx="5492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14,  16,  13,  16,  5,  24,  </a:t>
            </a: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ru-RU" alt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65992" y="55245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55245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06139" y="55259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26219" y="55259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03326" y="55259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13569" y="5525943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52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rot="10800000">
            <a:off x="2483768" y="-1"/>
            <a:ext cx="6663732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331640" y="1844824"/>
            <a:ext cx="6624736" cy="2232248"/>
            <a:chOff x="1331640" y="1844824"/>
            <a:chExt cx="6308623" cy="2088232"/>
          </a:xfrm>
        </p:grpSpPr>
        <p:pic>
          <p:nvPicPr>
            <p:cNvPr id="4" name="Picture 6" descr="http://clipart-library.com/images/pc5rqGqRi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prstClr val="black"/>
                <a:srgbClr val="00B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52031" y="1928354"/>
              <a:ext cx="2088232" cy="2004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6" descr="http://clipart-library.com/images/pc5rqGqRi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19872" y="1844824"/>
              <a:ext cx="2125925" cy="208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http://clipart-library.com/images/pc5rqGqRi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331640" y="1928354"/>
              <a:ext cx="1921172" cy="2004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00577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88" y="5857875"/>
            <a:ext cx="2857500" cy="714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5231" y="1916832"/>
            <a:ext cx="3570914" cy="1615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800" b="1" i="1" dirty="0">
                <a:solidFill>
                  <a:srgbClr val="00206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Спасибо </a:t>
            </a:r>
            <a:endParaRPr lang="ru-RU" sz="4800" b="1" i="1" dirty="0" smtClean="0">
              <a:solidFill>
                <a:srgbClr val="00206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8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за </a:t>
            </a:r>
            <a:r>
              <a:rPr lang="ru-RU" sz="4800" b="1" i="1" dirty="0">
                <a:solidFill>
                  <a:srgbClr val="00206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работу!</a:t>
            </a:r>
            <a:endParaRPr lang="ru-RU" sz="4400" b="1" i="1" dirty="0">
              <a:solidFill>
                <a:srgbClr val="002060"/>
              </a:solidFill>
              <a:effectLst/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88" y="5857875"/>
            <a:ext cx="2857500" cy="714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60865">
            <a:off x="3007650" y="918599"/>
            <a:ext cx="2632353" cy="20181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1895572"/>
            <a:ext cx="2806625" cy="253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4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1.urokinachalki.ru/e/001e2e-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436608"/>
            <a:ext cx="7704856" cy="511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4160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88" y="5857875"/>
            <a:ext cx="2857500" cy="714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60865">
            <a:off x="2811508" y="911914"/>
            <a:ext cx="2704298" cy="2073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44914">
            <a:off x="5241244" y="2107031"/>
            <a:ext cx="2688574" cy="20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637" y="102192"/>
            <a:ext cx="392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Посчитай морских обитателей.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 результаты в квадратиках.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142637" y="980728"/>
            <a:ext cx="5525707" cy="5472608"/>
            <a:chOff x="2142637" y="980728"/>
            <a:chExt cx="5525707" cy="5472608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2142637" y="980728"/>
              <a:ext cx="5525707" cy="5472608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5004048" y="6309320"/>
              <a:ext cx="504056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786413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637" y="102192"/>
            <a:ext cx="392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Посчитай морских обитателей.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 результаты в квадратиках.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142637" y="980728"/>
            <a:ext cx="5525707" cy="5472608"/>
            <a:chOff x="4229525" y="326658"/>
            <a:chExt cx="6200775" cy="62484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4229525" y="326658"/>
              <a:ext cx="6200775" cy="62484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454773" y="2866085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82903" y="2866085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54773" y="3638815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82903" y="3638815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641591" y="3638135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641591" y="2866083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54773" y="4436622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82903" y="4411546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615816" y="4408823"/>
              <a:ext cx="4749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5004048" y="6309320"/>
            <a:ext cx="50405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6454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15648" y="246001"/>
            <a:ext cx="2200275" cy="6229350"/>
          </a:xfrm>
          <a:prstGeom prst="rect">
            <a:avLst/>
          </a:prstGeom>
        </p:spPr>
      </p:pic>
      <p:sp>
        <p:nvSpPr>
          <p:cNvPr id="7" name="Прямоугольный треугольник 6"/>
          <p:cNvSpPr/>
          <p:nvPr/>
        </p:nvSpPr>
        <p:spPr>
          <a:xfrm rot="10800000">
            <a:off x="4235803" y="246001"/>
            <a:ext cx="1080120" cy="792088"/>
          </a:xfrm>
          <a:prstGeom prst="rtTriangle">
            <a:avLst/>
          </a:prstGeom>
          <a:solidFill>
            <a:srgbClr val="CAE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 flipH="1">
            <a:off x="3024361" y="148746"/>
            <a:ext cx="1275513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2483768" y="-1"/>
            <a:ext cx="6663732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754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15648" y="246001"/>
            <a:ext cx="2200275" cy="6229350"/>
          </a:xfrm>
          <a:prstGeom prst="rect">
            <a:avLst/>
          </a:prstGeom>
        </p:spPr>
      </p:pic>
      <p:sp>
        <p:nvSpPr>
          <p:cNvPr id="7" name="Прямоугольный треугольник 6"/>
          <p:cNvSpPr/>
          <p:nvPr/>
        </p:nvSpPr>
        <p:spPr>
          <a:xfrm rot="10800000">
            <a:off x="4235803" y="246001"/>
            <a:ext cx="1080120" cy="792088"/>
          </a:xfrm>
          <a:prstGeom prst="rtTriangle">
            <a:avLst/>
          </a:prstGeom>
          <a:solidFill>
            <a:srgbClr val="CAE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 flipH="1">
            <a:off x="3024361" y="148746"/>
            <a:ext cx="1275513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2483768" y="-1"/>
            <a:ext cx="6663732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10225" y="479765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7479" y="538242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78209" y="5870277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55970" y="425294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2023" y="370536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8156" y="206260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0225" y="262548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78156" y="319496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87479" y="99157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2023" y="156064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92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rot="10800000">
            <a:off x="2483768" y="-1"/>
            <a:ext cx="6663732" cy="986597"/>
          </a:xfrm>
          <a:prstGeom prst="rtTriangle">
            <a:avLst/>
          </a:prstGeom>
          <a:solidFill>
            <a:srgbClr val="8BD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1226617"/>
            <a:ext cx="3655560" cy="5053326"/>
          </a:xfrm>
          <a:prstGeom prst="rect">
            <a:avLst/>
          </a:prstGeom>
        </p:spPr>
      </p:pic>
      <p:pic>
        <p:nvPicPr>
          <p:cNvPr id="1026" name="Picture 2" descr="http://laoblogger.com/images/child-looking-in-mirror-clipart-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64088" y="457588"/>
            <a:ext cx="2490491" cy="349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6687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 kakie бывают zivotnye</Template>
  <TotalTime>1425</TotalTime>
  <Words>255</Words>
  <Application>Microsoft Office PowerPoint</Application>
  <PresentationFormat>Экран (4:3)</PresentationFormat>
  <Paragraphs>68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PMingLiU</vt:lpstr>
      <vt:lpstr>Arial</vt:lpstr>
      <vt:lpstr>Calibri</vt:lpstr>
      <vt:lpstr>Times New Roman</vt:lpstr>
      <vt:lpstr>1_Оформление по умолчанию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коммуникативных УУД  младших школьников</dc:title>
  <dc:creator>ALEX</dc:creator>
  <cp:lastModifiedBy>Галина</cp:lastModifiedBy>
  <cp:revision>68</cp:revision>
  <dcterms:created xsi:type="dcterms:W3CDTF">2013-11-03T09:54:09Z</dcterms:created>
  <dcterms:modified xsi:type="dcterms:W3CDTF">2018-07-22T18:08:16Z</dcterms:modified>
</cp:coreProperties>
</file>