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8" r:id="rId3"/>
    <p:sldId id="272" r:id="rId4"/>
    <p:sldId id="273" r:id="rId5"/>
    <p:sldId id="274" r:id="rId6"/>
    <p:sldId id="281" r:id="rId7"/>
    <p:sldId id="276" r:id="rId8"/>
    <p:sldId id="279" r:id="rId9"/>
    <p:sldId id="277" r:id="rId10"/>
    <p:sldId id="278" r:id="rId11"/>
    <p:sldId id="284" r:id="rId12"/>
    <p:sldId id="270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56015-03CA-4BCF-8C4B-4019EB0D411D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126E-7E35-4380-B717-8C92A978FE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74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FCEF7-FA8F-4726-9351-97E2CBD1D8C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99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857233"/>
            <a:ext cx="4357718" cy="200026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Фитнес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его разновидности</a:t>
            </a:r>
            <a:endParaRPr lang="ru-RU" sz="43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4143404" cy="207170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100" b="1" dirty="0" smtClean="0"/>
              <a:t>Суровикина Валентина Александровна </a:t>
            </a:r>
          </a:p>
          <a:p>
            <a:pPr algn="ctr"/>
            <a:r>
              <a:rPr lang="ru-RU" sz="2300" b="1" dirty="0" smtClean="0"/>
              <a:t>учитель физической культуры высшей квалификационной категории</a:t>
            </a:r>
          </a:p>
          <a:p>
            <a:pPr algn="ctr"/>
            <a:r>
              <a:rPr lang="ru-RU" sz="2300" b="1" dirty="0" smtClean="0"/>
              <a:t>МБОУ "Ордена "Знак Почета" гимназия №2 имени И.П.Павлова"</a:t>
            </a:r>
          </a:p>
          <a:p>
            <a:endParaRPr lang="ru-RU" dirty="0"/>
          </a:p>
        </p:txBody>
      </p:sp>
      <p:pic>
        <p:nvPicPr>
          <p:cNvPr id="1026" name="Picture 2" descr="E:\0004586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</p:spPr>
      </p:pic>
      <p:pic>
        <p:nvPicPr>
          <p:cNvPr id="4" name="Picture 2" descr="C:\Users\123\Desktop\Фитнес картинки\fitness-lu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643438" cy="34825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фитнеса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00174"/>
            <a:ext cx="8501122" cy="2286016"/>
          </a:xfrm>
        </p:spPr>
        <p:txBody>
          <a:bodyPr>
            <a:normAutofit fontScale="92500"/>
          </a:bodyPr>
          <a:lstStyle/>
          <a:p>
            <a:r>
              <a:rPr lang="ru-RU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Пилатес</a:t>
            </a:r>
            <a:r>
              <a:rPr lang="ru-RU" sz="3200" dirty="0" smtClean="0"/>
              <a:t> </a:t>
            </a:r>
            <a:r>
              <a:rPr lang="ru-RU" dirty="0" smtClean="0"/>
              <a:t>- </a:t>
            </a:r>
            <a:r>
              <a:rPr lang="ru-RU" sz="2400" dirty="0" smtClean="0"/>
              <a:t>это разновидность фитнеса без </a:t>
            </a:r>
            <a:r>
              <a:rPr lang="ru-RU" sz="2400" dirty="0" err="1" smtClean="0"/>
              <a:t>кардионагрузки</a:t>
            </a:r>
            <a:r>
              <a:rPr lang="ru-RU" sz="2400" dirty="0" smtClean="0"/>
              <a:t>, система несложных, но очень эффективных упражнений, которые возвращают </a:t>
            </a:r>
            <a:r>
              <a:rPr lang="ru-RU" sz="2400" dirty="0" smtClean="0"/>
              <a:t> к </a:t>
            </a:r>
            <a:r>
              <a:rPr lang="ru-RU" sz="2400" dirty="0" smtClean="0"/>
              <a:t>природному состоянию тела: к его легкости, свободе и пластичности движений. </a:t>
            </a:r>
            <a:r>
              <a:rPr lang="ru-RU" sz="2400" dirty="0" smtClean="0"/>
              <a:t>Главная </a:t>
            </a:r>
            <a:r>
              <a:rPr lang="ru-RU" sz="2400" dirty="0" smtClean="0"/>
              <a:t>цель занятий </a:t>
            </a:r>
            <a:r>
              <a:rPr lang="ru-RU" sz="2400" dirty="0" err="1" smtClean="0"/>
              <a:t>Пилатес</a:t>
            </a:r>
            <a:r>
              <a:rPr lang="ru-RU" sz="2400" dirty="0" smtClean="0"/>
              <a:t> - сделать тело грациозным, послушным и выносливыми.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786190"/>
            <a:ext cx="333624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835149"/>
            <a:ext cx="4209212" cy="280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351423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1438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фитнеса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Босу (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Bosu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200" dirty="0"/>
              <a:t>– </a:t>
            </a:r>
            <a:r>
              <a:rPr lang="ru-RU" sz="2200" dirty="0" smtClean="0"/>
              <a:t>само </a:t>
            </a:r>
            <a:r>
              <a:rPr lang="ru-RU" sz="2200" dirty="0"/>
              <a:t>название этот вид получил из-за необычного тренажера похожего на летающую </a:t>
            </a:r>
            <a:r>
              <a:rPr lang="ru-RU" sz="2200" dirty="0" smtClean="0"/>
              <a:t>тарелку</a:t>
            </a:r>
            <a:r>
              <a:rPr lang="ru-RU" sz="2200" dirty="0"/>
              <a:t>,</a:t>
            </a:r>
            <a:r>
              <a:rPr lang="en-US" sz="2200" dirty="0" smtClean="0"/>
              <a:t> </a:t>
            </a:r>
            <a:r>
              <a:rPr lang="ru-RU" sz="2200" dirty="0"/>
              <a:t>который называется </a:t>
            </a:r>
            <a:r>
              <a:rPr lang="ru-RU" sz="2200" dirty="0" err="1"/>
              <a:t>bosu</a:t>
            </a:r>
            <a:r>
              <a:rPr lang="ru-RU" sz="2200" dirty="0"/>
              <a:t> </a:t>
            </a:r>
            <a:r>
              <a:rPr lang="ru-RU" sz="2200" dirty="0" err="1"/>
              <a:t>balance</a:t>
            </a:r>
            <a:r>
              <a:rPr lang="ru-RU" sz="2200" dirty="0"/>
              <a:t> </a:t>
            </a:r>
            <a:r>
              <a:rPr lang="ru-RU" sz="2200" dirty="0" err="1"/>
              <a:t>trainer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err="1" smtClean="0"/>
              <a:t>БОСУ-программа</a:t>
            </a:r>
            <a:r>
              <a:rPr lang="ru-RU" sz="2200" dirty="0" smtClean="0"/>
              <a:t> </a:t>
            </a:r>
            <a:r>
              <a:rPr lang="ru-RU" sz="2200" dirty="0" smtClean="0"/>
              <a:t>воспитывает новое чувство собственного тела и мозга, это «умный тренинг», ведущий к комплексному совершенствованию всего организма.</a:t>
            </a:r>
            <a:endParaRPr lang="ru-RU" sz="2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214818"/>
            <a:ext cx="2999011" cy="200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564" y="4253028"/>
            <a:ext cx="2898292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23717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28157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7148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фитнеса</a:t>
            </a:r>
            <a:endParaRPr lang="ru-RU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643050"/>
            <a:ext cx="8215370" cy="142876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Бодифитнес</a:t>
            </a:r>
            <a:r>
              <a:rPr lang="ru-RU" dirty="0" smtClean="0"/>
              <a:t> </a:t>
            </a:r>
            <a:r>
              <a:rPr lang="ru-RU" sz="2200" dirty="0" smtClean="0"/>
              <a:t>– это </a:t>
            </a:r>
            <a:r>
              <a:rPr lang="ru-RU" sz="2200" dirty="0" smtClean="0"/>
              <a:t>разновидность </a:t>
            </a:r>
            <a:r>
              <a:rPr lang="ru-RU" sz="2200" dirty="0" smtClean="0"/>
              <a:t>бодибилдинга, где все внимание уделяется пропорциональному и гармоничному развитию </a:t>
            </a:r>
            <a:r>
              <a:rPr lang="ru-RU" sz="2200" dirty="0" smtClean="0"/>
              <a:t>тела.</a:t>
            </a:r>
            <a:endParaRPr lang="ru-RU" sz="22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13" y="3356992"/>
            <a:ext cx="4032448" cy="27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1640"/>
            <a:ext cx="2547440" cy="33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64937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571480"/>
            <a:ext cx="4429156" cy="62489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Определение</a:t>
            </a:r>
            <a:endParaRPr lang="ru-RU" sz="5400" i="1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358246" cy="2571768"/>
          </a:xfrm>
        </p:spPr>
        <p:txBody>
          <a:bodyPr>
            <a:normAutofit fontScale="92500" lnSpcReduction="20000"/>
          </a:bodyPr>
          <a:lstStyle/>
          <a:p>
            <a:r>
              <a:rPr lang="ru-RU" sz="4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 и т </a:t>
            </a:r>
            <a:r>
              <a:rPr lang="ru-RU" sz="40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sz="4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е </a:t>
            </a:r>
            <a:r>
              <a:rPr lang="ru-RU" sz="40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(англ.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fitness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от глагола 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ru-R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fit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— соответствовать, быть в хорошей форме) — в более широком смысле — это общая физическая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подготовленность организма человека.</a:t>
            </a:r>
          </a:p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 узком смысле </a:t>
            </a:r>
            <a:r>
              <a:rPr lang="ru-R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ф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и т </a:t>
            </a:r>
            <a:r>
              <a:rPr lang="ru-RU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r>
              <a:rPr lang="ru-RU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е с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— это оздоровительная методика, позволяющая изменить формы тела и его вес и надолго закрепить достигнутый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результат, 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сочетая как активные тренировки, так и правильное питание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3929066"/>
            <a:ext cx="4100543" cy="29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23\Desktop\Фитнес картинки\0.58493700_1319692252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143380"/>
            <a:ext cx="3619493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634481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00042"/>
            <a:ext cx="8229600" cy="86931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Разновидности фитнеса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2428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э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б и к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000" dirty="0" smtClean="0"/>
              <a:t> </a:t>
            </a:r>
            <a:r>
              <a:rPr lang="ru-RU" sz="2200" dirty="0" smtClean="0"/>
              <a:t>(танцевальная аэробика, </a:t>
            </a:r>
            <a:r>
              <a:rPr lang="ru-RU" sz="2200" dirty="0" smtClean="0"/>
              <a:t>степ-аэробика</a:t>
            </a:r>
            <a:r>
              <a:rPr lang="ru-RU" sz="2200" dirty="0" smtClean="0"/>
              <a:t>, </a:t>
            </a:r>
            <a:r>
              <a:rPr lang="ru-RU" sz="2200" dirty="0" smtClean="0"/>
              <a:t> </a:t>
            </a:r>
            <a:r>
              <a:rPr lang="ru-RU" sz="2200" dirty="0" err="1" smtClean="0"/>
              <a:t>аквааэробика</a:t>
            </a:r>
            <a:r>
              <a:rPr lang="ru-RU" sz="2200" dirty="0" smtClean="0"/>
              <a:t>, </a:t>
            </a:r>
            <a:r>
              <a:rPr lang="ru-RU" sz="2200" dirty="0" err="1" smtClean="0"/>
              <a:t>фитбол</a:t>
            </a:r>
            <a:r>
              <a:rPr lang="ru-RU" sz="2200" dirty="0" smtClean="0"/>
              <a:t>) </a:t>
            </a:r>
            <a:r>
              <a:rPr lang="ru-RU" sz="2200" dirty="0" smtClean="0"/>
              <a:t>– </a:t>
            </a:r>
            <a:r>
              <a:rPr lang="ru-RU" sz="2200" dirty="0" smtClean="0"/>
              <a:t>входит в число наиболее популярных разновидностей фитнеса. Упражнения выполняются под музыку и способствуют не только коррекции внешнего вида, но и развитию чувства ритма и гармонии. Аэробика благотворно воздействует на дыхательную систему.</a:t>
            </a:r>
            <a:endParaRPr lang="ru-RU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429000"/>
            <a:ext cx="5026552" cy="320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616774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67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аэробики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2910" y="1571612"/>
            <a:ext cx="8001056" cy="264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Танцевальная аэробика </a:t>
            </a:r>
            <a:r>
              <a:rPr lang="ru-RU" sz="2200" dirty="0"/>
              <a:t>— </a:t>
            </a:r>
            <a:r>
              <a:rPr lang="ru-RU" sz="2200" dirty="0" smtClean="0"/>
              <a:t>это </a:t>
            </a:r>
            <a:r>
              <a:rPr lang="ru-RU" sz="2200" dirty="0" smtClean="0"/>
              <a:t>комплекс упражнений, </a:t>
            </a:r>
            <a:r>
              <a:rPr lang="ru-RU" sz="2200" dirty="0" smtClean="0"/>
              <a:t>который выполняется </a:t>
            </a:r>
            <a:r>
              <a:rPr lang="ru-RU" sz="2200" dirty="0" smtClean="0"/>
              <a:t>под музыкальное </a:t>
            </a:r>
            <a:r>
              <a:rPr lang="ru-RU" sz="2200" dirty="0" smtClean="0"/>
              <a:t>сопровождение, </a:t>
            </a:r>
            <a:r>
              <a:rPr lang="ru-RU" sz="2200" dirty="0" smtClean="0"/>
              <a:t>которое соответствует тому или иному стилю танца: </a:t>
            </a:r>
            <a:r>
              <a:rPr lang="ru-RU" sz="2200" i="1" dirty="0" err="1" smtClean="0"/>
              <a:t>фанк-аэробика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сити-джем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латино-аэробика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хип-хоп</a:t>
            </a:r>
            <a:r>
              <a:rPr lang="ru-RU" sz="2200" i="1" dirty="0" smtClean="0"/>
              <a:t> аэробика, </a:t>
            </a:r>
            <a:r>
              <a:rPr lang="ru-RU" sz="2200" i="1" dirty="0" err="1" smtClean="0"/>
              <a:t>афро-джаз</a:t>
            </a:r>
            <a:r>
              <a:rPr lang="ru-RU" sz="2200" i="1" dirty="0" smtClean="0"/>
              <a:t> аэробика </a:t>
            </a:r>
            <a:r>
              <a:rPr lang="ru-RU" sz="2200" dirty="0" smtClean="0"/>
              <a:t>и </a:t>
            </a:r>
            <a:r>
              <a:rPr lang="ru-RU" sz="2200" dirty="0" smtClean="0"/>
              <a:t>много </a:t>
            </a:r>
            <a:r>
              <a:rPr lang="ru-RU" sz="2200" dirty="0" smtClean="0"/>
              <a:t>других.</a:t>
            </a:r>
            <a:endParaRPr lang="ru-RU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4" y="3929066"/>
            <a:ext cx="1669147" cy="250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7165" y="3936616"/>
            <a:ext cx="3888432" cy="249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4306" y="3938302"/>
            <a:ext cx="2491094" cy="249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753676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аэробики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Степ-аэробика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— </a:t>
            </a:r>
            <a:r>
              <a:rPr lang="ru-RU" sz="2300" dirty="0" smtClean="0"/>
              <a:t>это </a:t>
            </a:r>
            <a:r>
              <a:rPr lang="ru-RU" sz="2300" dirty="0" smtClean="0"/>
              <a:t>интенсивная ритмическая гимнастика с использованием подставки (</a:t>
            </a:r>
            <a:r>
              <a:rPr lang="ru-RU" sz="2300" dirty="0" err="1" smtClean="0"/>
              <a:t>степ-платформы</a:t>
            </a:r>
            <a:r>
              <a:rPr lang="ru-RU" sz="2300" dirty="0" smtClean="0"/>
              <a:t>), которая имитирует </a:t>
            </a:r>
            <a:r>
              <a:rPr lang="ru-RU" sz="2300" dirty="0" smtClean="0"/>
              <a:t>ступеньку, что</a:t>
            </a:r>
            <a:r>
              <a:rPr lang="ru-RU" sz="2300" dirty="0" smtClean="0">
                <a:solidFill>
                  <a:schemeClr val="tx1"/>
                </a:solidFill>
              </a:rPr>
              <a:t> </a:t>
            </a:r>
            <a:r>
              <a:rPr lang="ru-RU" sz="2300" dirty="0">
                <a:solidFill>
                  <a:schemeClr val="tx1"/>
                </a:solidFill>
              </a:rPr>
              <a:t>существенно увеличивает нагрузку.</a:t>
            </a:r>
            <a:r>
              <a:rPr lang="ru-RU" sz="2300" i="1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928934"/>
            <a:ext cx="3478909" cy="230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1281" y="4156997"/>
            <a:ext cx="3631294" cy="211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000504"/>
            <a:ext cx="14287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29644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аэробики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1571636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Аква-аэробика</a:t>
            </a:r>
            <a:r>
              <a:rPr lang="ru-RU" sz="2400" dirty="0" smtClean="0"/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(аэробика в воде) - это комплекс физических упражнений в воде под музыку с элементами плавания, гимнастики,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стретчинга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силовых упражнений. Она улучшает работу суставов, растягивает связки. </a:t>
            </a:r>
            <a:endParaRPr lang="ru-RU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53516"/>
            <a:ext cx="4286280" cy="28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415" y="3429839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21232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аэробики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Фитбол</a:t>
            </a:r>
            <a:r>
              <a:rPr lang="ru-RU" dirty="0" smtClean="0"/>
              <a:t> </a:t>
            </a:r>
            <a:r>
              <a:rPr lang="ru-RU" sz="2400" dirty="0" smtClean="0"/>
              <a:t>(занятия с мячом) — один из видов аэробики со специальным оборудованием. Все упражнения выполняются на мяче для </a:t>
            </a:r>
            <a:r>
              <a:rPr lang="ru-RU" sz="2400" dirty="0" err="1" smtClean="0"/>
              <a:t>фитбола</a:t>
            </a:r>
            <a:r>
              <a:rPr lang="ru-RU" sz="2400" dirty="0" smtClean="0"/>
              <a:t> </a:t>
            </a:r>
            <a:r>
              <a:rPr lang="ru-RU" sz="2400" dirty="0" smtClean="0"/>
              <a:t>(мяч может иметь разную величину</a:t>
            </a:r>
            <a:r>
              <a:rPr lang="ru-RU" sz="2400" dirty="0" smtClean="0"/>
              <a:t>).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571876"/>
            <a:ext cx="3028012" cy="226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2194909" cy="22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712463" cy="182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58110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фитнеса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Бодифлекс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sz="2400" dirty="0" smtClean="0"/>
              <a:t>комплекс несложных дыхательных упражнений с помощью диафрагмы, задачей которого является насыщение тканей кислородом посредством задержки дыхания с последующим резким и быстрым выдохом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endParaRPr lang="ru-RU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256"/>
            <a:ext cx="3168351" cy="240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1800200" cy="258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567208" cy="256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506430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фитнеса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7158" y="1500174"/>
            <a:ext cx="8572560" cy="21431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3600" b="1" i="1" dirty="0" err="1" smtClean="0">
                <a:solidFill>
                  <a:schemeClr val="accent2">
                    <a:lumMod val="75000"/>
                  </a:schemeClr>
                </a:solidFill>
              </a:rPr>
              <a:t>Стретчинг</a:t>
            </a:r>
            <a:r>
              <a:rPr lang="ru-RU" sz="3200" dirty="0" smtClean="0"/>
              <a:t> </a:t>
            </a:r>
            <a:r>
              <a:rPr lang="ru-RU" dirty="0" smtClean="0"/>
              <a:t>–(от англ. </a:t>
            </a:r>
            <a:r>
              <a:rPr lang="ru-RU" dirty="0" err="1" smtClean="0"/>
              <a:t>stretch</a:t>
            </a:r>
            <a:r>
              <a:rPr lang="ru-RU" dirty="0" smtClean="0"/>
              <a:t> — растягивать) — это тренировка на повышение гибкости, пластичности и скорости реакции. Занятие </a:t>
            </a:r>
            <a:r>
              <a:rPr lang="ru-RU" dirty="0" err="1" smtClean="0"/>
              <a:t>стретчингом</a:t>
            </a:r>
            <a:r>
              <a:rPr lang="ru-RU" dirty="0" smtClean="0"/>
              <a:t> — это в первую очередь комплексная программа, которая включает в себя растяжение посредством расслабления основных мышц, приведение в тонус тела, совмещенные с дыхательной гимнастикой.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879" y="3650872"/>
            <a:ext cx="2965262" cy="197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643314"/>
            <a:ext cx="2762270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1" y="4500570"/>
            <a:ext cx="3077298" cy="204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50784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276</TotalTime>
  <Words>411</Words>
  <Application>Microsoft Office PowerPoint</Application>
  <PresentationFormat>Экран 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Фитнес  и его разновидности</vt:lpstr>
      <vt:lpstr>Определение</vt:lpstr>
      <vt:lpstr>Разновидности фитнеса</vt:lpstr>
      <vt:lpstr> Направления аэробики</vt:lpstr>
      <vt:lpstr>Направления аэробики  </vt:lpstr>
      <vt:lpstr>Направления аэробики</vt:lpstr>
      <vt:lpstr>Направления аэробики</vt:lpstr>
      <vt:lpstr>Разновидности фитнеса</vt:lpstr>
      <vt:lpstr>Разновидности фитнеса</vt:lpstr>
      <vt:lpstr>Разновидности фитнеса</vt:lpstr>
      <vt:lpstr>Разновидности фитнеса</vt:lpstr>
      <vt:lpstr>Разновидности фитнеса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777</cp:lastModifiedBy>
  <cp:revision>35</cp:revision>
  <dcterms:modified xsi:type="dcterms:W3CDTF">2016-09-12T21:53:13Z</dcterms:modified>
</cp:coreProperties>
</file>