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12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7660-6BC8-48CA-9D6B-BFC967998013}" type="datetimeFigureOut">
              <a:rPr lang="ru-RU" smtClean="0"/>
              <a:t>16.03.17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F717-860D-45AE-AF23-B9C0BAC07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16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7660-6BC8-48CA-9D6B-BFC967998013}" type="datetimeFigureOut">
              <a:rPr lang="ru-RU" smtClean="0"/>
              <a:t>16.03.17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F717-860D-45AE-AF23-B9C0BAC07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8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7660-6BC8-48CA-9D6B-BFC967998013}" type="datetimeFigureOut">
              <a:rPr lang="ru-RU" smtClean="0"/>
              <a:t>16.03.17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F717-860D-45AE-AF23-B9C0BAC07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3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7660-6BC8-48CA-9D6B-BFC967998013}" type="datetimeFigureOut">
              <a:rPr lang="ru-RU" smtClean="0"/>
              <a:t>16.03.17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F717-860D-45AE-AF23-B9C0BAC07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7660-6BC8-48CA-9D6B-BFC967998013}" type="datetimeFigureOut">
              <a:rPr lang="ru-RU" smtClean="0"/>
              <a:t>16.03.17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F717-860D-45AE-AF23-B9C0BAC07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7660-6BC8-48CA-9D6B-BFC967998013}" type="datetimeFigureOut">
              <a:rPr lang="ru-RU" smtClean="0"/>
              <a:t>16.03.17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F717-860D-45AE-AF23-B9C0BAC07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3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7660-6BC8-48CA-9D6B-BFC967998013}" type="datetimeFigureOut">
              <a:rPr lang="ru-RU" smtClean="0"/>
              <a:t>16.03.17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F717-860D-45AE-AF23-B9C0BAC07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4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7660-6BC8-48CA-9D6B-BFC967998013}" type="datetimeFigureOut">
              <a:rPr lang="ru-RU" smtClean="0"/>
              <a:t>16.03.17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F717-860D-45AE-AF23-B9C0BAC07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4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7660-6BC8-48CA-9D6B-BFC967998013}" type="datetimeFigureOut">
              <a:rPr lang="ru-RU" smtClean="0"/>
              <a:t>16.03.17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F717-860D-45AE-AF23-B9C0BAC07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0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7660-6BC8-48CA-9D6B-BFC967998013}" type="datetimeFigureOut">
              <a:rPr lang="ru-RU" smtClean="0"/>
              <a:t>16.03.17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F717-860D-45AE-AF23-B9C0BAC07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7660-6BC8-48CA-9D6B-BFC967998013}" type="datetimeFigureOut">
              <a:rPr lang="ru-RU" smtClean="0"/>
              <a:t>16.03.17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F717-860D-45AE-AF23-B9C0BAC07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7660-6BC8-48CA-9D6B-BFC967998013}" type="datetimeFigureOut">
              <a:rPr lang="ru-RU" smtClean="0"/>
              <a:t>16.03.17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F717-860D-45AE-AF23-B9C0BAC07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1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8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735" y="193183"/>
            <a:ext cx="10341735" cy="61074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9397" y="6476328"/>
            <a:ext cx="10075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Шапочникова</a:t>
            </a:r>
            <a:r>
              <a:rPr lang="ru-RU" dirty="0" smtClean="0"/>
              <a:t> </a:t>
            </a:r>
            <a:r>
              <a:rPr lang="ru-RU" dirty="0"/>
              <a:t>Наталья Дмитриевна, воспитатель МБДОУ «Детский сад №80» г. Рязани </a:t>
            </a:r>
          </a:p>
        </p:txBody>
      </p:sp>
    </p:spTree>
    <p:extLst>
      <p:ext uri="{BB962C8B-B14F-4D97-AF65-F5344CB8AC3E}">
        <p14:creationId xmlns:p14="http://schemas.microsoft.com/office/powerpoint/2010/main" val="400170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859" y="365125"/>
            <a:ext cx="8822028" cy="5811838"/>
          </a:xfrm>
        </p:spPr>
      </p:pic>
    </p:spTree>
    <p:extLst>
      <p:ext uri="{BB962C8B-B14F-4D97-AF65-F5344CB8AC3E}">
        <p14:creationId xmlns:p14="http://schemas.microsoft.com/office/powerpoint/2010/main" val="204971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949" y="365125"/>
            <a:ext cx="8242479" cy="5779294"/>
          </a:xfrm>
        </p:spPr>
      </p:pic>
    </p:spTree>
    <p:extLst>
      <p:ext uri="{BB962C8B-B14F-4D97-AF65-F5344CB8AC3E}">
        <p14:creationId xmlns:p14="http://schemas.microsoft.com/office/powerpoint/2010/main" val="24962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644" y="365125"/>
            <a:ext cx="8950817" cy="5811838"/>
          </a:xfrm>
        </p:spPr>
      </p:pic>
    </p:spTree>
    <p:extLst>
      <p:ext uri="{BB962C8B-B14F-4D97-AF65-F5344CB8AC3E}">
        <p14:creationId xmlns:p14="http://schemas.microsoft.com/office/powerpoint/2010/main" val="379145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18" y="160898"/>
            <a:ext cx="11285599" cy="66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7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357647"/>
          </a:xfrm>
        </p:spPr>
      </p:pic>
    </p:spTree>
    <p:extLst>
      <p:ext uri="{BB962C8B-B14F-4D97-AF65-F5344CB8AC3E}">
        <p14:creationId xmlns:p14="http://schemas.microsoft.com/office/powerpoint/2010/main" val="125394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051" y="2086377"/>
            <a:ext cx="5181600" cy="4248061"/>
          </a:xfrm>
        </p:spPr>
      </p:pic>
      <p:pic>
        <p:nvPicPr>
          <p:cNvPr id="9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34" y="365125"/>
            <a:ext cx="5473521" cy="5811838"/>
          </a:xfrm>
        </p:spPr>
      </p:pic>
    </p:spTree>
    <p:extLst>
      <p:ext uri="{BB962C8B-B14F-4D97-AF65-F5344CB8AC3E}">
        <p14:creationId xmlns:p14="http://schemas.microsoft.com/office/powerpoint/2010/main" val="319673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45" y="270456"/>
            <a:ext cx="5074275" cy="43579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475" y="270456"/>
            <a:ext cx="5441325" cy="5811838"/>
          </a:xfrm>
        </p:spPr>
      </p:pic>
    </p:spTree>
    <p:extLst>
      <p:ext uri="{BB962C8B-B14F-4D97-AF65-F5344CB8AC3E}">
        <p14:creationId xmlns:p14="http://schemas.microsoft.com/office/powerpoint/2010/main" val="379012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07" y="257577"/>
            <a:ext cx="5087181" cy="591938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539" y="1690687"/>
            <a:ext cx="5692461" cy="4748079"/>
          </a:xfrm>
        </p:spPr>
      </p:pic>
    </p:spTree>
    <p:extLst>
      <p:ext uri="{BB962C8B-B14F-4D97-AF65-F5344CB8AC3E}">
        <p14:creationId xmlns:p14="http://schemas.microsoft.com/office/powerpoint/2010/main" val="211653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9" y="365124"/>
            <a:ext cx="5753637" cy="574119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1943"/>
            <a:ext cx="4731913" cy="5307456"/>
          </a:xfrm>
        </p:spPr>
      </p:pic>
    </p:spTree>
    <p:extLst>
      <p:ext uri="{BB962C8B-B14F-4D97-AF65-F5344CB8AC3E}">
        <p14:creationId xmlns:p14="http://schemas.microsoft.com/office/powerpoint/2010/main" val="81953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125"/>
            <a:ext cx="6019800" cy="51906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0" y="365125"/>
            <a:ext cx="5621360" cy="5322094"/>
          </a:xfrm>
        </p:spPr>
      </p:pic>
    </p:spTree>
    <p:extLst>
      <p:ext uri="{BB962C8B-B14F-4D97-AF65-F5344CB8AC3E}">
        <p14:creationId xmlns:p14="http://schemas.microsoft.com/office/powerpoint/2010/main" val="74417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662" y="365125"/>
            <a:ext cx="7687614" cy="5811838"/>
          </a:xfrm>
        </p:spPr>
      </p:pic>
    </p:spTree>
    <p:extLst>
      <p:ext uri="{BB962C8B-B14F-4D97-AF65-F5344CB8AC3E}">
        <p14:creationId xmlns:p14="http://schemas.microsoft.com/office/powerpoint/2010/main" val="167322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6515637" cy="58118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133" y="365124"/>
            <a:ext cx="4270219" cy="443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96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</Words>
  <Application>Microsoft Office PowerPoint</Application>
  <PresentationFormat>Произвольный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Vannza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Елена В. Лапкина</cp:lastModifiedBy>
  <cp:revision>6</cp:revision>
  <dcterms:created xsi:type="dcterms:W3CDTF">2017-02-27T15:12:04Z</dcterms:created>
  <dcterms:modified xsi:type="dcterms:W3CDTF">2017-03-16T09:27:22Z</dcterms:modified>
</cp:coreProperties>
</file>