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73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>
      <p:cViewPr>
        <p:scale>
          <a:sx n="106" d="100"/>
          <a:sy n="106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</a:rPr>
              <a:t>Муниципальное бюджетное дошкольное образовательное учреждение «Детский сад №69</a:t>
            </a:r>
            <a:r>
              <a:rPr lang="ru-RU" sz="2400" dirty="0" smtClean="0">
                <a:effectLst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Конспект интегрированного  занятия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нравственно – экологическому воспитанию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старшего дошкольного возраста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rgbClr val="FFFF00"/>
                </a:solidFill>
              </a:rPr>
              <a:t>Редкие </a:t>
            </a:r>
            <a:r>
              <a:rPr lang="ru-RU" sz="4000" dirty="0">
                <a:solidFill>
                  <a:srgbClr val="FFFF00"/>
                </a:solidFill>
              </a:rPr>
              <a:t>животные родного </a:t>
            </a:r>
            <a:r>
              <a:rPr lang="ru-RU" sz="4000" dirty="0" smtClean="0">
                <a:solidFill>
                  <a:srgbClr val="FFFF00"/>
                </a:solidFill>
              </a:rPr>
              <a:t>края»</a:t>
            </a:r>
            <a:endParaRPr lang="ru-RU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957513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Конспект разработали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Шлык </a:t>
            </a:r>
            <a:r>
              <a:rPr lang="ru-RU" dirty="0"/>
              <a:t>Ирина Николаевна,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Рамзина</a:t>
            </a:r>
            <a:r>
              <a:rPr lang="ru-RU" dirty="0" smtClean="0"/>
              <a:t> </a:t>
            </a:r>
            <a:r>
              <a:rPr lang="ru-RU" dirty="0"/>
              <a:t>Татьяна Валентиновна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208559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ЗАЩИТА\Для презентации Окский заповедник\173801__cranes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11033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esktop\1321788300_scholekster-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842968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p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8001056" cy="613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esktop\okskiy-zapovedni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8018882" cy="525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esktop\45642-4f01bf6b9465374231428012c70536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492112" cy="416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esktop\3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6786610" cy="5935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esktop\0_8a572_dc72cb49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30123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autumn-camp-rest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369164" cy="558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sktop\zapoved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72494" cy="604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0_43982_2044e7e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659152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esktop\55cfe1e101a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730" y="321408"/>
            <a:ext cx="8310674" cy="623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esktop\149_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47521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esktop\moo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556863" cy="5448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esktop\bea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7215238" cy="6214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4813836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213</TotalTime>
  <Words>14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Муниципальное бюджетное дошкольное образовательное учреждение «Детский сад №69»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Елена В. Лапкина</cp:lastModifiedBy>
  <cp:revision>13</cp:revision>
  <dcterms:created xsi:type="dcterms:W3CDTF">2015-09-20T08:00:40Z</dcterms:created>
  <dcterms:modified xsi:type="dcterms:W3CDTF">2016-12-09T11:27:01Z</dcterms:modified>
</cp:coreProperties>
</file>