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nodv.ru/viewtopic.php?id=3775" TargetMode="External"/><Relationship Id="rId2" Type="http://schemas.openxmlformats.org/officeDocument/2006/relationships/hyperlink" Target="https://myslide.ru/presentation/516959_skachat-kitajskaya-narodnaya-respubli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tveklik.com/29999-starinnye-nosovye-platk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108012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Автор: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Пешко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Анжелика</a:t>
            </a:r>
            <a:r>
              <a:rPr lang="ru-RU" sz="2000" b="1" i="1" dirty="0" smtClean="0">
                <a:solidFill>
                  <a:schemeClr val="tx1"/>
                </a:solidFill>
              </a:rPr>
              <a:t> Романовна, воспитатель </a:t>
            </a:r>
            <a:r>
              <a:rPr lang="ru-RU" sz="2000" b="1" i="1" dirty="0" smtClean="0">
                <a:solidFill>
                  <a:schemeClr val="tx1"/>
                </a:solidFill>
              </a:rPr>
              <a:t>МБДОУ </a:t>
            </a:r>
            <a:r>
              <a:rPr lang="ru-RU" sz="2000" b="1" i="1" dirty="0" smtClean="0">
                <a:solidFill>
                  <a:schemeClr val="tx1"/>
                </a:solidFill>
              </a:rPr>
              <a:t>«Детский сад № 140» </a:t>
            </a:r>
            <a:r>
              <a:rPr lang="ru-RU" sz="2000" b="1" i="1" smtClean="0">
                <a:solidFill>
                  <a:schemeClr val="tx1"/>
                </a:solidFill>
              </a:rPr>
              <a:t>города </a:t>
            </a:r>
            <a:r>
              <a:rPr lang="ru-RU" sz="2000" b="1" i="1" smtClean="0">
                <a:solidFill>
                  <a:schemeClr val="tx1"/>
                </a:solidFill>
              </a:rPr>
              <a:t>Рязани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2020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Организованная образовательная деятельность по социально- коммуникативному и познавательному развитию  для детей 5-6 лет 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Тема: «Носовой платок»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pokupai-optom.ru/upload/iblock/cd1/cd14209e5c228fd29eca3599c67099f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501008"/>
            <a:ext cx="2483768" cy="165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2907">
            <a:off x="896529" y="454271"/>
            <a:ext cx="2699694" cy="41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518" y="2780928"/>
            <a:ext cx="5200590" cy="38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otvet.imgsmail.ru/download/22948ddff27ecc7bf5d4848088ad1325_i-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870" y="3429000"/>
            <a:ext cx="4747713" cy="3236591"/>
          </a:xfrm>
          <a:prstGeom prst="rect">
            <a:avLst/>
          </a:prstGeom>
          <a:noFill/>
        </p:spPr>
      </p:pic>
      <p:pic>
        <p:nvPicPr>
          <p:cNvPr id="6" name="Рисунок 5" descr="http://mtdata.ru/u25/photoB1E8/20857541056-0/original.jpg"/>
          <p:cNvPicPr/>
          <p:nvPr/>
        </p:nvPicPr>
        <p:blipFill>
          <a:blip r:embed="rId3" cstate="print"/>
          <a:srcRect l="11141" t="9467" r="12202" b="10355"/>
          <a:stretch>
            <a:fillRect/>
          </a:stretch>
        </p:blipFill>
        <p:spPr bwMode="auto">
          <a:xfrm>
            <a:off x="539552" y="620688"/>
            <a:ext cx="352839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-fotki.yandex.ru/get/4119/116075328.1fd/0_1bae4e_e2f3285d_XL.jpg"/>
          <p:cNvPicPr/>
          <p:nvPr/>
        </p:nvPicPr>
        <p:blipFill>
          <a:blip r:embed="rId2" cstate="print"/>
          <a:srcRect l="10269" t="9082" r="10467" b="8371"/>
          <a:stretch>
            <a:fillRect/>
          </a:stretch>
        </p:blipFill>
        <p:spPr bwMode="auto">
          <a:xfrm>
            <a:off x="467544" y="404664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 descr="https://s-textile.ru/pictures/product/big/80768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spirk.ru/files/d69/d69d3fa9c1fc8d6290516f815ca574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5F8"/>
              </a:clrFrom>
              <a:clrTo>
                <a:srgbClr val="F6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212976"/>
            <a:ext cx="5467535" cy="3645024"/>
          </a:xfrm>
          <a:prstGeom prst="rect">
            <a:avLst/>
          </a:prstGeom>
          <a:noFill/>
        </p:spPr>
      </p:pic>
      <p:pic>
        <p:nvPicPr>
          <p:cNvPr id="15366" name="Picture 6" descr="https://dic.academic.ru/pictures/wiki/files/84/Taschent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756" y="332656"/>
            <a:ext cx="363046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Список литературы: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ru-RU" sz="2000" dirty="0" smtClean="0">
                <a:solidFill>
                  <a:prstClr val="black"/>
                </a:solidFill>
              </a:rPr>
              <a:t>Электронный ресурс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2"/>
              </a:rPr>
              <a:t>https://myslide.ru/presentation/516959_skachat-kitajskaya-narodnaya-respublika</a:t>
            </a:r>
            <a:r>
              <a:rPr lang="ru-RU" sz="2000" dirty="0" smtClean="0"/>
              <a:t> (дата обращения: 04.02.2020 г.)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ru-RU" sz="2000" dirty="0" smtClean="0">
                <a:solidFill>
                  <a:prstClr val="black"/>
                </a:solidFill>
              </a:rPr>
              <a:t>Электронный ресурс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3"/>
              </a:rPr>
              <a:t>https://kinodv.ru/viewtopic.php?id=3775</a:t>
            </a:r>
            <a:r>
              <a:rPr lang="ru-RU" sz="2000" dirty="0" smtClean="0"/>
              <a:t> (дата обращения: 04.02.2020 г.)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ru-RU" sz="2000" dirty="0" smtClean="0">
                <a:solidFill>
                  <a:prstClr val="black"/>
                </a:solidFill>
              </a:rPr>
              <a:t>Электронный ресурс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4"/>
              </a:rPr>
              <a:t>https://otveklik.com/29999-starinnye-nosovye-platki.html</a:t>
            </a:r>
            <a:r>
              <a:rPr lang="ru-RU" sz="2000" dirty="0" smtClean="0"/>
              <a:t> (дата обращения: 04.02.2020 г.)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Организованная образовательная деятельность по социально- коммуникативному и познавательному развитию  для детей 5-6 лет   Тема: «Носовой платок» </vt:lpstr>
      <vt:lpstr>Слайд 2</vt:lpstr>
      <vt:lpstr>Слайд 3</vt:lpstr>
      <vt:lpstr>Слайд 4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2020-09-29T14:22:13Z</dcterms:created>
  <dcterms:modified xsi:type="dcterms:W3CDTF">2020-10-02T05:42:42Z</dcterms:modified>
</cp:coreProperties>
</file>